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73" r:id="rId4"/>
    <p:sldId id="259" r:id="rId5"/>
    <p:sldId id="260" r:id="rId6"/>
    <p:sldId id="261" r:id="rId7"/>
    <p:sldId id="263" r:id="rId8"/>
    <p:sldId id="268" r:id="rId9"/>
    <p:sldId id="262" r:id="rId10"/>
    <p:sldId id="264" r:id="rId11"/>
    <p:sldId id="258" r:id="rId12"/>
    <p:sldId id="274" r:id="rId13"/>
    <p:sldId id="265" r:id="rId14"/>
    <p:sldId id="267" r:id="rId15"/>
    <p:sldId id="269" r:id="rId16"/>
    <p:sldId id="270" r:id="rId17"/>
    <p:sldId id="271" r:id="rId18"/>
    <p:sldId id="276" r:id="rId19"/>
    <p:sldId id="266" r:id="rId20"/>
    <p:sldId id="275"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0250A4-E9B9-4D8C-B58F-1CB1BC14B6FB}">
          <p14:sldIdLst>
            <p14:sldId id="256"/>
            <p14:sldId id="257"/>
            <p14:sldId id="273"/>
            <p14:sldId id="259"/>
            <p14:sldId id="260"/>
            <p14:sldId id="261"/>
            <p14:sldId id="263"/>
            <p14:sldId id="268"/>
            <p14:sldId id="262"/>
            <p14:sldId id="264"/>
            <p14:sldId id="258"/>
            <p14:sldId id="274"/>
            <p14:sldId id="265"/>
            <p14:sldId id="267"/>
            <p14:sldId id="269"/>
            <p14:sldId id="270"/>
            <p14:sldId id="271"/>
            <p14:sldId id="276"/>
            <p14:sldId id="266"/>
            <p14:sldId id="275"/>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1" d="100"/>
          <a:sy n="81" d="100"/>
        </p:scale>
        <p:origin x="6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49A83C-0B50-4D08-BCF1-846B81C9FAB2}" type="doc">
      <dgm:prSet loTypeId="urn:microsoft.com/office/officeart/2005/8/layout/process1" loCatId="process" qsTypeId="urn:microsoft.com/office/officeart/2005/8/quickstyle/simple1" qsCatId="simple" csTypeId="urn:microsoft.com/office/officeart/2005/8/colors/accent1_2" csCatId="accent1" phldr="1"/>
      <dgm:spPr/>
    </dgm:pt>
    <dgm:pt modelId="{BAAC6BAA-28F3-465B-ABA5-31D5B5ED8585}">
      <dgm:prSet phldrT="[Text]"/>
      <dgm:spPr/>
      <dgm:t>
        <a:bodyPr/>
        <a:lstStyle/>
        <a:p>
          <a:pPr algn="ct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webcam</a:t>
          </a:r>
        </a:p>
      </dgm:t>
    </dgm:pt>
    <dgm:pt modelId="{91C45CED-E12B-4703-855A-86601336D286}" type="parTrans" cxnId="{AF94B720-A944-42D3-9F5D-0BD7DEDF7722}">
      <dgm:prSet/>
      <dgm:spPr/>
      <dgm:t>
        <a:bodyPr/>
        <a:lstStyle/>
        <a:p>
          <a:pPr algn="ctr"/>
          <a:endParaRPr lang="en-US">
            <a:latin typeface="Times New Roman" panose="02020603050405020304" pitchFamily="18" charset="0"/>
            <a:cs typeface="Times New Roman" panose="02020603050405020304" pitchFamily="18" charset="0"/>
          </a:endParaRPr>
        </a:p>
      </dgm:t>
    </dgm:pt>
    <dgm:pt modelId="{390A22D4-55D5-4719-BDFF-58FEEB6751E1}" type="sibTrans" cxnId="{AF94B720-A944-42D3-9F5D-0BD7DEDF7722}">
      <dgm:prSet/>
      <dgm:spPr/>
      <dgm:t>
        <a:bodyPr/>
        <a:lstStyle/>
        <a:p>
          <a:pPr algn="ctr"/>
          <a:endParaRPr lang="en-US">
            <a:latin typeface="Times New Roman" panose="02020603050405020304" pitchFamily="18" charset="0"/>
            <a:cs typeface="Times New Roman" panose="02020603050405020304" pitchFamily="18" charset="0"/>
          </a:endParaRPr>
        </a:p>
      </dgm:t>
    </dgm:pt>
    <dgm:pt modelId="{4584954F-F0EA-40AB-8CEC-9519CC86012B}">
      <dgm:prSet phldrT="[Text]"/>
      <dgm:spPr/>
      <dgm:t>
        <a:bodyPr/>
        <a:lstStyle/>
        <a:p>
          <a:pPr algn="ctr"/>
          <a:r>
            <a:rPr lang="en-US" dirty="0" err="1">
              <a:latin typeface="Times New Roman" panose="02020603050405020304" pitchFamily="18" charset="0"/>
              <a:cs typeface="Times New Roman" panose="02020603050405020304" pitchFamily="18" charset="0"/>
            </a:rPr>
            <a:t>Đọc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webcam</a:t>
          </a:r>
        </a:p>
      </dgm:t>
    </dgm:pt>
    <dgm:pt modelId="{23D4E272-729F-455C-9CE4-21246762D014}" type="parTrans" cxnId="{134DC8A2-80F8-42D8-83EF-AEC4A9A17FA2}">
      <dgm:prSet/>
      <dgm:spPr/>
      <dgm:t>
        <a:bodyPr/>
        <a:lstStyle/>
        <a:p>
          <a:pPr algn="ctr"/>
          <a:endParaRPr lang="en-US">
            <a:latin typeface="Times New Roman" panose="02020603050405020304" pitchFamily="18" charset="0"/>
            <a:cs typeface="Times New Roman" panose="02020603050405020304" pitchFamily="18" charset="0"/>
          </a:endParaRPr>
        </a:p>
      </dgm:t>
    </dgm:pt>
    <dgm:pt modelId="{5E6E668B-54DE-4D13-A9CA-6F69AB16BB8B}" type="sibTrans" cxnId="{134DC8A2-80F8-42D8-83EF-AEC4A9A17FA2}">
      <dgm:prSet/>
      <dgm:spPr/>
      <dgm:t>
        <a:bodyPr/>
        <a:lstStyle/>
        <a:p>
          <a:pPr algn="ctr"/>
          <a:endParaRPr lang="en-US">
            <a:latin typeface="Times New Roman" panose="02020603050405020304" pitchFamily="18" charset="0"/>
            <a:cs typeface="Times New Roman" panose="02020603050405020304" pitchFamily="18" charset="0"/>
          </a:endParaRPr>
        </a:p>
      </dgm:t>
    </dgm:pt>
    <dgm:pt modelId="{591475D4-F940-45A8-BF9C-68E9C3CBEAE7}">
      <dgm:prSet phldrT="[Text]"/>
      <dgm:spPr/>
      <dgm:t>
        <a:bodyPr/>
        <a:lstStyle/>
        <a:p>
          <a:pPr algn="ct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file csv</a:t>
          </a:r>
        </a:p>
      </dgm:t>
    </dgm:pt>
    <dgm:pt modelId="{4406A7CB-5479-4CFE-AA70-383C5C30D318}" type="parTrans" cxnId="{9A929381-D084-4F0F-AAFB-558B15CBF2E5}">
      <dgm:prSet/>
      <dgm:spPr/>
      <dgm:t>
        <a:bodyPr/>
        <a:lstStyle/>
        <a:p>
          <a:pPr algn="ctr"/>
          <a:endParaRPr lang="en-US">
            <a:latin typeface="Times New Roman" panose="02020603050405020304" pitchFamily="18" charset="0"/>
            <a:cs typeface="Times New Roman" panose="02020603050405020304" pitchFamily="18" charset="0"/>
          </a:endParaRPr>
        </a:p>
      </dgm:t>
    </dgm:pt>
    <dgm:pt modelId="{827D5249-A4BE-4D38-AC3A-1D088DE210C6}" type="sibTrans" cxnId="{9A929381-D084-4F0F-AAFB-558B15CBF2E5}">
      <dgm:prSet/>
      <dgm:spPr/>
      <dgm:t>
        <a:bodyPr/>
        <a:lstStyle/>
        <a:p>
          <a:pPr algn="ctr"/>
          <a:endParaRPr lang="en-US" dirty="0">
            <a:latin typeface="Times New Roman" panose="02020603050405020304" pitchFamily="18" charset="0"/>
            <a:cs typeface="Times New Roman" panose="02020603050405020304" pitchFamily="18" charset="0"/>
          </a:endParaRPr>
        </a:p>
      </dgm:t>
    </dgm:pt>
    <dgm:pt modelId="{E4B7E50E-949B-4682-8176-E38755082C0D}">
      <dgm:prSet phldrT="[Text]"/>
      <dgm:spPr/>
      <dgm:t>
        <a:bodyPr/>
        <a:lstStyle/>
        <a:p>
          <a:pPr algn="ct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xương</a:t>
          </a:r>
          <a:endParaRPr lang="en-US" dirty="0">
            <a:latin typeface="Times New Roman" panose="02020603050405020304" pitchFamily="18" charset="0"/>
            <a:cs typeface="Times New Roman" panose="02020603050405020304" pitchFamily="18" charset="0"/>
          </a:endParaRPr>
        </a:p>
      </dgm:t>
    </dgm:pt>
    <dgm:pt modelId="{EA8EE496-397F-478A-9F95-C4E7E9A3892F}" type="parTrans" cxnId="{362D44FE-FC6E-4FF6-89C9-02DE7E57F343}">
      <dgm:prSet/>
      <dgm:spPr/>
      <dgm:t>
        <a:bodyPr/>
        <a:lstStyle/>
        <a:p>
          <a:pPr algn="ctr"/>
          <a:endParaRPr lang="en-US">
            <a:latin typeface="Times New Roman" panose="02020603050405020304" pitchFamily="18" charset="0"/>
            <a:cs typeface="Times New Roman" panose="02020603050405020304" pitchFamily="18" charset="0"/>
          </a:endParaRPr>
        </a:p>
      </dgm:t>
    </dgm:pt>
    <dgm:pt modelId="{B1EE7E94-8D2A-463D-BA21-92EFB96F0D12}" type="sibTrans" cxnId="{362D44FE-FC6E-4FF6-89C9-02DE7E57F343}">
      <dgm:prSet/>
      <dgm:spPr/>
      <dgm:t>
        <a:bodyPr/>
        <a:lstStyle/>
        <a:p>
          <a:pPr algn="ctr"/>
          <a:endParaRPr lang="en-US">
            <a:latin typeface="Times New Roman" panose="02020603050405020304" pitchFamily="18" charset="0"/>
            <a:cs typeface="Times New Roman" panose="02020603050405020304" pitchFamily="18" charset="0"/>
          </a:endParaRPr>
        </a:p>
      </dgm:t>
    </dgm:pt>
    <dgm:pt modelId="{2076F6F5-1FF3-429E-8209-898886DE2712}">
      <dgm:prSet phldrT="[Text]"/>
      <dgm:spPr/>
      <dgm:t>
        <a:bodyPr/>
        <a:lstStyle/>
        <a:p>
          <a:pPr algn="ct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LSTM / model</a:t>
          </a:r>
        </a:p>
      </dgm:t>
    </dgm:pt>
    <dgm:pt modelId="{D1AF8700-6B27-44F6-A43B-A931E43D363B}" type="parTrans" cxnId="{B7A9CFC8-F84A-4812-A3D8-9243357E9739}">
      <dgm:prSet/>
      <dgm:spPr/>
      <dgm:t>
        <a:bodyPr/>
        <a:lstStyle/>
        <a:p>
          <a:pPr algn="ctr"/>
          <a:endParaRPr lang="en-US">
            <a:latin typeface="Times New Roman" panose="02020603050405020304" pitchFamily="18" charset="0"/>
            <a:cs typeface="Times New Roman" panose="02020603050405020304" pitchFamily="18" charset="0"/>
          </a:endParaRPr>
        </a:p>
      </dgm:t>
    </dgm:pt>
    <dgm:pt modelId="{ECA2EB46-F17F-45B5-B15F-BD1719279DAC}" type="sibTrans" cxnId="{B7A9CFC8-F84A-4812-A3D8-9243357E9739}">
      <dgm:prSet/>
      <dgm:spPr/>
      <dgm:t>
        <a:bodyPr/>
        <a:lstStyle/>
        <a:p>
          <a:pPr algn="ctr"/>
          <a:endParaRPr lang="en-US">
            <a:latin typeface="Times New Roman" panose="02020603050405020304" pitchFamily="18" charset="0"/>
            <a:cs typeface="Times New Roman" panose="02020603050405020304" pitchFamily="18" charset="0"/>
          </a:endParaRPr>
        </a:p>
      </dgm:t>
    </dgm:pt>
    <dgm:pt modelId="{F67A65F7-BF99-43E8-8C1F-0265CCCD05CF}">
      <dgm:prSet phldrT="[Text]"/>
      <dgm:spPr/>
      <dgm:t>
        <a:bodyPr/>
        <a:lstStyle/>
        <a:p>
          <a:pPr algn="ctr"/>
          <a:r>
            <a:rPr lang="en-US" dirty="0">
              <a:latin typeface="Times New Roman" panose="02020603050405020304" pitchFamily="18" charset="0"/>
              <a:cs typeface="Times New Roman" panose="02020603050405020304" pitchFamily="18" charset="0"/>
            </a:rPr>
            <a:t>Train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model</a:t>
          </a:r>
        </a:p>
      </dgm:t>
    </dgm:pt>
    <dgm:pt modelId="{62CD1987-3FD0-436E-88D1-AF3B29501D31}" type="parTrans" cxnId="{75F20C8B-FFFA-4F44-823E-8BE361F8E512}">
      <dgm:prSet/>
      <dgm:spPr/>
      <dgm:t>
        <a:bodyPr/>
        <a:lstStyle/>
        <a:p>
          <a:pPr algn="ctr"/>
          <a:endParaRPr lang="en-US">
            <a:latin typeface="Times New Roman" panose="02020603050405020304" pitchFamily="18" charset="0"/>
            <a:cs typeface="Times New Roman" panose="02020603050405020304" pitchFamily="18" charset="0"/>
          </a:endParaRPr>
        </a:p>
      </dgm:t>
    </dgm:pt>
    <dgm:pt modelId="{A55835A4-F398-46AE-94F5-BA8038256A75}" type="sibTrans" cxnId="{75F20C8B-FFFA-4F44-823E-8BE361F8E512}">
      <dgm:prSet/>
      <dgm:spPr/>
      <dgm:t>
        <a:bodyPr/>
        <a:lstStyle/>
        <a:p>
          <a:pPr algn="ctr"/>
          <a:endParaRPr lang="en-US">
            <a:latin typeface="Times New Roman" panose="02020603050405020304" pitchFamily="18" charset="0"/>
            <a:cs typeface="Times New Roman" panose="02020603050405020304" pitchFamily="18" charset="0"/>
          </a:endParaRPr>
        </a:p>
      </dgm:t>
    </dgm:pt>
    <dgm:pt modelId="{CE71B326-D9D3-4EF8-8A1E-325EAAF69EDE}" type="pres">
      <dgm:prSet presAssocID="{B249A83C-0B50-4D08-BCF1-846B81C9FAB2}" presName="Name0" presStyleCnt="0">
        <dgm:presLayoutVars>
          <dgm:dir/>
          <dgm:resizeHandles val="exact"/>
        </dgm:presLayoutVars>
      </dgm:prSet>
      <dgm:spPr/>
    </dgm:pt>
    <dgm:pt modelId="{258C0016-8904-4AEB-80C9-2B3903132CAF}" type="pres">
      <dgm:prSet presAssocID="{BAAC6BAA-28F3-465B-ABA5-31D5B5ED8585}" presName="node" presStyleLbl="node1" presStyleIdx="0" presStyleCnt="6" custScaleX="139029">
        <dgm:presLayoutVars>
          <dgm:bulletEnabled val="1"/>
        </dgm:presLayoutVars>
      </dgm:prSet>
      <dgm:spPr/>
    </dgm:pt>
    <dgm:pt modelId="{28685C39-B9A6-4886-A892-6652D3DDA4F1}" type="pres">
      <dgm:prSet presAssocID="{390A22D4-55D5-4719-BDFF-58FEEB6751E1}" presName="sibTrans" presStyleLbl="sibTrans2D1" presStyleIdx="0" presStyleCnt="5"/>
      <dgm:spPr/>
    </dgm:pt>
    <dgm:pt modelId="{7A6BC733-A4C9-4EAC-AECB-F5DADDD53987}" type="pres">
      <dgm:prSet presAssocID="{390A22D4-55D5-4719-BDFF-58FEEB6751E1}" presName="connectorText" presStyleLbl="sibTrans2D1" presStyleIdx="0" presStyleCnt="5"/>
      <dgm:spPr/>
    </dgm:pt>
    <dgm:pt modelId="{CF1FFE02-B8A9-46ED-88D2-F7688673180A}" type="pres">
      <dgm:prSet presAssocID="{4584954F-F0EA-40AB-8CEC-9519CC86012B}" presName="node" presStyleLbl="node1" presStyleIdx="1" presStyleCnt="6" custLinFactX="4944" custLinFactNeighborX="100000" custLinFactNeighborY="-1282">
        <dgm:presLayoutVars>
          <dgm:bulletEnabled val="1"/>
        </dgm:presLayoutVars>
      </dgm:prSet>
      <dgm:spPr/>
    </dgm:pt>
    <dgm:pt modelId="{C6086B1B-3AD8-48B8-A784-515EA7918F8F}" type="pres">
      <dgm:prSet presAssocID="{5E6E668B-54DE-4D13-A9CA-6F69AB16BB8B}" presName="sibTrans" presStyleLbl="sibTrans2D1" presStyleIdx="1" presStyleCnt="5"/>
      <dgm:spPr/>
    </dgm:pt>
    <dgm:pt modelId="{E974FDEE-3C3D-44CF-90BF-E641FD00B1AD}" type="pres">
      <dgm:prSet presAssocID="{5E6E668B-54DE-4D13-A9CA-6F69AB16BB8B}" presName="connectorText" presStyleLbl="sibTrans2D1" presStyleIdx="1" presStyleCnt="5"/>
      <dgm:spPr/>
    </dgm:pt>
    <dgm:pt modelId="{32407770-8C2F-4A27-B862-BDA1EB5E32EE}" type="pres">
      <dgm:prSet presAssocID="{E4B7E50E-949B-4682-8176-E38755082C0D}" presName="node" presStyleLbl="node1" presStyleIdx="2" presStyleCnt="6" custLinFactX="20470" custLinFactNeighborX="100000" custLinFactNeighborY="-641">
        <dgm:presLayoutVars>
          <dgm:bulletEnabled val="1"/>
        </dgm:presLayoutVars>
      </dgm:prSet>
      <dgm:spPr/>
    </dgm:pt>
    <dgm:pt modelId="{A4B8BA4A-A2E6-4167-BC6D-0B2379E7467F}" type="pres">
      <dgm:prSet presAssocID="{B1EE7E94-8D2A-463D-BA21-92EFB96F0D12}" presName="sibTrans" presStyleLbl="sibTrans2D1" presStyleIdx="2" presStyleCnt="5"/>
      <dgm:spPr/>
    </dgm:pt>
    <dgm:pt modelId="{9C0B4E36-B80B-43BE-9129-E8865788523E}" type="pres">
      <dgm:prSet presAssocID="{B1EE7E94-8D2A-463D-BA21-92EFB96F0D12}" presName="connectorText" presStyleLbl="sibTrans2D1" presStyleIdx="2" presStyleCnt="5"/>
      <dgm:spPr/>
    </dgm:pt>
    <dgm:pt modelId="{3631B62F-95F9-427E-ACA0-9C8E08259307}" type="pres">
      <dgm:prSet presAssocID="{591475D4-F940-45A8-BF9C-68E9C3CBEAE7}" presName="node" presStyleLbl="node1" presStyleIdx="3" presStyleCnt="6" custScaleX="104415" custLinFactX="88294" custLinFactNeighborX="100000" custLinFactNeighborY="-1282">
        <dgm:presLayoutVars>
          <dgm:bulletEnabled val="1"/>
        </dgm:presLayoutVars>
      </dgm:prSet>
      <dgm:spPr/>
    </dgm:pt>
    <dgm:pt modelId="{430E74BD-5D7D-4471-A754-A5B595FE2E55}" type="pres">
      <dgm:prSet presAssocID="{827D5249-A4BE-4D38-AC3A-1D088DE210C6}" presName="sibTrans" presStyleLbl="sibTrans2D1" presStyleIdx="3" presStyleCnt="5"/>
      <dgm:spPr/>
    </dgm:pt>
    <dgm:pt modelId="{F52E73D9-FE7C-4A9F-AA96-95BA52700485}" type="pres">
      <dgm:prSet presAssocID="{827D5249-A4BE-4D38-AC3A-1D088DE210C6}" presName="connectorText" presStyleLbl="sibTrans2D1" presStyleIdx="3" presStyleCnt="5"/>
      <dgm:spPr/>
    </dgm:pt>
    <dgm:pt modelId="{2DE2135B-FC05-4913-AC12-0BFF0EC608F4}" type="pres">
      <dgm:prSet presAssocID="{2076F6F5-1FF3-429E-8209-898886DE2712}" presName="node" presStyleLbl="node1" presStyleIdx="4" presStyleCnt="6" custLinFactY="36433" custLinFactNeighborX="-36774" custLinFactNeighborY="100000">
        <dgm:presLayoutVars>
          <dgm:bulletEnabled val="1"/>
        </dgm:presLayoutVars>
      </dgm:prSet>
      <dgm:spPr/>
    </dgm:pt>
    <dgm:pt modelId="{F795435B-067B-480F-B222-08C178ACAF8E}" type="pres">
      <dgm:prSet presAssocID="{ECA2EB46-F17F-45B5-B15F-BD1719279DAC}" presName="sibTrans" presStyleLbl="sibTrans2D1" presStyleIdx="4" presStyleCnt="5"/>
      <dgm:spPr/>
    </dgm:pt>
    <dgm:pt modelId="{1BCE7009-8269-494D-B6D5-017C34D33ED2}" type="pres">
      <dgm:prSet presAssocID="{ECA2EB46-F17F-45B5-B15F-BD1719279DAC}" presName="connectorText" presStyleLbl="sibTrans2D1" presStyleIdx="4" presStyleCnt="5"/>
      <dgm:spPr/>
    </dgm:pt>
    <dgm:pt modelId="{E24AB226-8238-4D98-B19F-E85EE20CC120}" type="pres">
      <dgm:prSet presAssocID="{F67A65F7-BF99-43E8-8C1F-0265CCCD05CF}" presName="node" presStyleLbl="node1" presStyleIdx="5" presStyleCnt="6" custLinFactX="-300000" custLinFactY="33950" custLinFactNeighborX="-310266" custLinFactNeighborY="100000">
        <dgm:presLayoutVars>
          <dgm:bulletEnabled val="1"/>
        </dgm:presLayoutVars>
      </dgm:prSet>
      <dgm:spPr/>
    </dgm:pt>
  </dgm:ptLst>
  <dgm:cxnLst>
    <dgm:cxn modelId="{D3928400-FCAD-4840-920F-25227F61E1B8}" type="presOf" srcId="{ECA2EB46-F17F-45B5-B15F-BD1719279DAC}" destId="{F795435B-067B-480F-B222-08C178ACAF8E}" srcOrd="0" destOrd="0" presId="urn:microsoft.com/office/officeart/2005/8/layout/process1"/>
    <dgm:cxn modelId="{3AD3800D-DFD5-4C02-B08F-9AFBCAFEDC32}" type="presOf" srcId="{E4B7E50E-949B-4682-8176-E38755082C0D}" destId="{32407770-8C2F-4A27-B862-BDA1EB5E32EE}" srcOrd="0" destOrd="0" presId="urn:microsoft.com/office/officeart/2005/8/layout/process1"/>
    <dgm:cxn modelId="{C860ED15-9660-4D29-AC4F-045B45902384}" type="presOf" srcId="{5E6E668B-54DE-4D13-A9CA-6F69AB16BB8B}" destId="{C6086B1B-3AD8-48B8-A784-515EA7918F8F}" srcOrd="0" destOrd="0" presId="urn:microsoft.com/office/officeart/2005/8/layout/process1"/>
    <dgm:cxn modelId="{F58ED31A-ECF7-4F7C-985F-268627899518}" type="presOf" srcId="{827D5249-A4BE-4D38-AC3A-1D088DE210C6}" destId="{430E74BD-5D7D-4471-A754-A5B595FE2E55}" srcOrd="0" destOrd="0" presId="urn:microsoft.com/office/officeart/2005/8/layout/process1"/>
    <dgm:cxn modelId="{4047501B-D28B-4ED3-818C-0DC24E684009}" type="presOf" srcId="{ECA2EB46-F17F-45B5-B15F-BD1719279DAC}" destId="{1BCE7009-8269-494D-B6D5-017C34D33ED2}" srcOrd="1" destOrd="0" presId="urn:microsoft.com/office/officeart/2005/8/layout/process1"/>
    <dgm:cxn modelId="{AF94B720-A944-42D3-9F5D-0BD7DEDF7722}" srcId="{B249A83C-0B50-4D08-BCF1-846B81C9FAB2}" destId="{BAAC6BAA-28F3-465B-ABA5-31D5B5ED8585}" srcOrd="0" destOrd="0" parTransId="{91C45CED-E12B-4703-855A-86601336D286}" sibTransId="{390A22D4-55D5-4719-BDFF-58FEEB6751E1}"/>
    <dgm:cxn modelId="{B1EE8A2E-40A0-4385-BE5B-453FD7BE924D}" type="presOf" srcId="{B1EE7E94-8D2A-463D-BA21-92EFB96F0D12}" destId="{9C0B4E36-B80B-43BE-9129-E8865788523E}" srcOrd="1" destOrd="0" presId="urn:microsoft.com/office/officeart/2005/8/layout/process1"/>
    <dgm:cxn modelId="{9C4AEB3A-1E24-4E3B-8AB9-7C8D68B2ACF9}" type="presOf" srcId="{B1EE7E94-8D2A-463D-BA21-92EFB96F0D12}" destId="{A4B8BA4A-A2E6-4167-BC6D-0B2379E7467F}" srcOrd="0" destOrd="0" presId="urn:microsoft.com/office/officeart/2005/8/layout/process1"/>
    <dgm:cxn modelId="{877DE63E-1370-45F0-84A4-FEBB60CFA904}" type="presOf" srcId="{390A22D4-55D5-4719-BDFF-58FEEB6751E1}" destId="{28685C39-B9A6-4886-A892-6652D3DDA4F1}" srcOrd="0" destOrd="0" presId="urn:microsoft.com/office/officeart/2005/8/layout/process1"/>
    <dgm:cxn modelId="{24552452-E7EA-4F7A-B665-93C919EABCB7}" type="presOf" srcId="{591475D4-F940-45A8-BF9C-68E9C3CBEAE7}" destId="{3631B62F-95F9-427E-ACA0-9C8E08259307}" srcOrd="0" destOrd="0" presId="urn:microsoft.com/office/officeart/2005/8/layout/process1"/>
    <dgm:cxn modelId="{1247F45A-380D-4E2B-9A40-7F75460F7DAC}" type="presOf" srcId="{2076F6F5-1FF3-429E-8209-898886DE2712}" destId="{2DE2135B-FC05-4913-AC12-0BFF0EC608F4}" srcOrd="0" destOrd="0" presId="urn:microsoft.com/office/officeart/2005/8/layout/process1"/>
    <dgm:cxn modelId="{9A929381-D084-4F0F-AAFB-558B15CBF2E5}" srcId="{B249A83C-0B50-4D08-BCF1-846B81C9FAB2}" destId="{591475D4-F940-45A8-BF9C-68E9C3CBEAE7}" srcOrd="3" destOrd="0" parTransId="{4406A7CB-5479-4CFE-AA70-383C5C30D318}" sibTransId="{827D5249-A4BE-4D38-AC3A-1D088DE210C6}"/>
    <dgm:cxn modelId="{2D839785-5466-412E-964D-D366275F2D48}" type="presOf" srcId="{5E6E668B-54DE-4D13-A9CA-6F69AB16BB8B}" destId="{E974FDEE-3C3D-44CF-90BF-E641FD00B1AD}" srcOrd="1" destOrd="0" presId="urn:microsoft.com/office/officeart/2005/8/layout/process1"/>
    <dgm:cxn modelId="{75F20C8B-FFFA-4F44-823E-8BE361F8E512}" srcId="{B249A83C-0B50-4D08-BCF1-846B81C9FAB2}" destId="{F67A65F7-BF99-43E8-8C1F-0265CCCD05CF}" srcOrd="5" destOrd="0" parTransId="{62CD1987-3FD0-436E-88D1-AF3B29501D31}" sibTransId="{A55835A4-F398-46AE-94F5-BA8038256A75}"/>
    <dgm:cxn modelId="{6245179D-BC0B-4057-B97D-BCCBA133080E}" type="presOf" srcId="{827D5249-A4BE-4D38-AC3A-1D088DE210C6}" destId="{F52E73D9-FE7C-4A9F-AA96-95BA52700485}" srcOrd="1" destOrd="0" presId="urn:microsoft.com/office/officeart/2005/8/layout/process1"/>
    <dgm:cxn modelId="{134DC8A2-80F8-42D8-83EF-AEC4A9A17FA2}" srcId="{B249A83C-0B50-4D08-BCF1-846B81C9FAB2}" destId="{4584954F-F0EA-40AB-8CEC-9519CC86012B}" srcOrd="1" destOrd="0" parTransId="{23D4E272-729F-455C-9CE4-21246762D014}" sibTransId="{5E6E668B-54DE-4D13-A9CA-6F69AB16BB8B}"/>
    <dgm:cxn modelId="{9382ADAF-3CAE-4118-B53A-3B78AFA3210E}" type="presOf" srcId="{4584954F-F0EA-40AB-8CEC-9519CC86012B}" destId="{CF1FFE02-B8A9-46ED-88D2-F7688673180A}" srcOrd="0" destOrd="0" presId="urn:microsoft.com/office/officeart/2005/8/layout/process1"/>
    <dgm:cxn modelId="{965114B9-BD07-42EA-AAB7-D67F00B94536}" type="presOf" srcId="{390A22D4-55D5-4719-BDFF-58FEEB6751E1}" destId="{7A6BC733-A4C9-4EAC-AECB-F5DADDD53987}" srcOrd="1" destOrd="0" presId="urn:microsoft.com/office/officeart/2005/8/layout/process1"/>
    <dgm:cxn modelId="{EF893EBE-AF54-4D5E-9F12-7981FCB6D1EC}" type="presOf" srcId="{BAAC6BAA-28F3-465B-ABA5-31D5B5ED8585}" destId="{258C0016-8904-4AEB-80C9-2B3903132CAF}" srcOrd="0" destOrd="0" presId="urn:microsoft.com/office/officeart/2005/8/layout/process1"/>
    <dgm:cxn modelId="{B7A9CFC8-F84A-4812-A3D8-9243357E9739}" srcId="{B249A83C-0B50-4D08-BCF1-846B81C9FAB2}" destId="{2076F6F5-1FF3-429E-8209-898886DE2712}" srcOrd="4" destOrd="0" parTransId="{D1AF8700-6B27-44F6-A43B-A931E43D363B}" sibTransId="{ECA2EB46-F17F-45B5-B15F-BD1719279DAC}"/>
    <dgm:cxn modelId="{379FDDD3-567A-448C-B7D7-E4524B7A81FC}" type="presOf" srcId="{F67A65F7-BF99-43E8-8C1F-0265CCCD05CF}" destId="{E24AB226-8238-4D98-B19F-E85EE20CC120}" srcOrd="0" destOrd="0" presId="urn:microsoft.com/office/officeart/2005/8/layout/process1"/>
    <dgm:cxn modelId="{C533D4E8-F1A8-47AD-B4F9-55B3E542EA8A}" type="presOf" srcId="{B249A83C-0B50-4D08-BCF1-846B81C9FAB2}" destId="{CE71B326-D9D3-4EF8-8A1E-325EAAF69EDE}" srcOrd="0" destOrd="0" presId="urn:microsoft.com/office/officeart/2005/8/layout/process1"/>
    <dgm:cxn modelId="{362D44FE-FC6E-4FF6-89C9-02DE7E57F343}" srcId="{B249A83C-0B50-4D08-BCF1-846B81C9FAB2}" destId="{E4B7E50E-949B-4682-8176-E38755082C0D}" srcOrd="2" destOrd="0" parTransId="{EA8EE496-397F-478A-9F95-C4E7E9A3892F}" sibTransId="{B1EE7E94-8D2A-463D-BA21-92EFB96F0D12}"/>
    <dgm:cxn modelId="{3E68FF7B-A175-4413-8C89-F0754494542C}" type="presParOf" srcId="{CE71B326-D9D3-4EF8-8A1E-325EAAF69EDE}" destId="{258C0016-8904-4AEB-80C9-2B3903132CAF}" srcOrd="0" destOrd="0" presId="urn:microsoft.com/office/officeart/2005/8/layout/process1"/>
    <dgm:cxn modelId="{805AABE1-892C-44BD-9552-AEDF2772AA54}" type="presParOf" srcId="{CE71B326-D9D3-4EF8-8A1E-325EAAF69EDE}" destId="{28685C39-B9A6-4886-A892-6652D3DDA4F1}" srcOrd="1" destOrd="0" presId="urn:microsoft.com/office/officeart/2005/8/layout/process1"/>
    <dgm:cxn modelId="{049B64DE-A0B1-4C4B-80A0-DE0D4AD07274}" type="presParOf" srcId="{28685C39-B9A6-4886-A892-6652D3DDA4F1}" destId="{7A6BC733-A4C9-4EAC-AECB-F5DADDD53987}" srcOrd="0" destOrd="0" presId="urn:microsoft.com/office/officeart/2005/8/layout/process1"/>
    <dgm:cxn modelId="{BBE04A1F-D986-4ACC-A514-C966902BCC14}" type="presParOf" srcId="{CE71B326-D9D3-4EF8-8A1E-325EAAF69EDE}" destId="{CF1FFE02-B8A9-46ED-88D2-F7688673180A}" srcOrd="2" destOrd="0" presId="urn:microsoft.com/office/officeart/2005/8/layout/process1"/>
    <dgm:cxn modelId="{77031044-901F-4B26-9D46-872A81C69DF0}" type="presParOf" srcId="{CE71B326-D9D3-4EF8-8A1E-325EAAF69EDE}" destId="{C6086B1B-3AD8-48B8-A784-515EA7918F8F}" srcOrd="3" destOrd="0" presId="urn:microsoft.com/office/officeart/2005/8/layout/process1"/>
    <dgm:cxn modelId="{4C9D6840-06EF-4FE6-9426-E004E1E3D05D}" type="presParOf" srcId="{C6086B1B-3AD8-48B8-A784-515EA7918F8F}" destId="{E974FDEE-3C3D-44CF-90BF-E641FD00B1AD}" srcOrd="0" destOrd="0" presId="urn:microsoft.com/office/officeart/2005/8/layout/process1"/>
    <dgm:cxn modelId="{1C7FF966-A4CE-48F5-9588-CA437C3C3184}" type="presParOf" srcId="{CE71B326-D9D3-4EF8-8A1E-325EAAF69EDE}" destId="{32407770-8C2F-4A27-B862-BDA1EB5E32EE}" srcOrd="4" destOrd="0" presId="urn:microsoft.com/office/officeart/2005/8/layout/process1"/>
    <dgm:cxn modelId="{040E9FFB-CA4D-4F1A-9BAD-B1585E2EEDD2}" type="presParOf" srcId="{CE71B326-D9D3-4EF8-8A1E-325EAAF69EDE}" destId="{A4B8BA4A-A2E6-4167-BC6D-0B2379E7467F}" srcOrd="5" destOrd="0" presId="urn:microsoft.com/office/officeart/2005/8/layout/process1"/>
    <dgm:cxn modelId="{335431E7-8753-40CA-87DB-07BCF86E7607}" type="presParOf" srcId="{A4B8BA4A-A2E6-4167-BC6D-0B2379E7467F}" destId="{9C0B4E36-B80B-43BE-9129-E8865788523E}" srcOrd="0" destOrd="0" presId="urn:microsoft.com/office/officeart/2005/8/layout/process1"/>
    <dgm:cxn modelId="{C0BBD0DA-5C37-4D2D-B552-43C9C3CC1E7B}" type="presParOf" srcId="{CE71B326-D9D3-4EF8-8A1E-325EAAF69EDE}" destId="{3631B62F-95F9-427E-ACA0-9C8E08259307}" srcOrd="6" destOrd="0" presId="urn:microsoft.com/office/officeart/2005/8/layout/process1"/>
    <dgm:cxn modelId="{A3FB0BC6-5827-4D9D-AA1D-ED3F3E98AB48}" type="presParOf" srcId="{CE71B326-D9D3-4EF8-8A1E-325EAAF69EDE}" destId="{430E74BD-5D7D-4471-A754-A5B595FE2E55}" srcOrd="7" destOrd="0" presId="urn:microsoft.com/office/officeart/2005/8/layout/process1"/>
    <dgm:cxn modelId="{6D3CBA9A-1C18-4ABA-AAD3-550DB2BC03B2}" type="presParOf" srcId="{430E74BD-5D7D-4471-A754-A5B595FE2E55}" destId="{F52E73D9-FE7C-4A9F-AA96-95BA52700485}" srcOrd="0" destOrd="0" presId="urn:microsoft.com/office/officeart/2005/8/layout/process1"/>
    <dgm:cxn modelId="{FC80071E-CADB-4902-8F38-B3F0EB68602E}" type="presParOf" srcId="{CE71B326-D9D3-4EF8-8A1E-325EAAF69EDE}" destId="{2DE2135B-FC05-4913-AC12-0BFF0EC608F4}" srcOrd="8" destOrd="0" presId="urn:microsoft.com/office/officeart/2005/8/layout/process1"/>
    <dgm:cxn modelId="{74531F89-4F14-41D9-870D-4977DB7556E2}" type="presParOf" srcId="{CE71B326-D9D3-4EF8-8A1E-325EAAF69EDE}" destId="{F795435B-067B-480F-B222-08C178ACAF8E}" srcOrd="9" destOrd="0" presId="urn:microsoft.com/office/officeart/2005/8/layout/process1"/>
    <dgm:cxn modelId="{C2D65FCD-5E92-4176-ABB4-915E68293EE3}" type="presParOf" srcId="{F795435B-067B-480F-B222-08C178ACAF8E}" destId="{1BCE7009-8269-494D-B6D5-017C34D33ED2}" srcOrd="0" destOrd="0" presId="urn:microsoft.com/office/officeart/2005/8/layout/process1"/>
    <dgm:cxn modelId="{4DE76311-3ECE-4784-BA4C-1842CF34594A}" type="presParOf" srcId="{CE71B326-D9D3-4EF8-8A1E-325EAAF69EDE}" destId="{E24AB226-8238-4D98-B19F-E85EE20CC120}"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150458-FB3A-45BB-8371-EBE9B55D7A0C}" type="doc">
      <dgm:prSet loTypeId="urn:microsoft.com/office/officeart/2005/8/layout/process1" loCatId="process" qsTypeId="urn:microsoft.com/office/officeart/2005/8/quickstyle/simple1" qsCatId="simple" csTypeId="urn:microsoft.com/office/officeart/2005/8/colors/accent1_2" csCatId="accent1" phldr="1"/>
      <dgm:spPr/>
    </dgm:pt>
    <dgm:pt modelId="{A638B3C6-0515-4D4D-A18F-6AE57C0E51ED}">
      <dgm:prSet phldrT="[Text]"/>
      <dgm:spPr/>
      <dgm:t>
        <a:bodyPr/>
        <a:lstStyle/>
        <a:p>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webcam</a:t>
          </a:r>
        </a:p>
      </dgm:t>
    </dgm:pt>
    <dgm:pt modelId="{DC4B5B0D-8D57-4839-AD2C-D738F97E7F07}" type="parTrans" cxnId="{709CF423-D983-43B7-9527-D362FF51D109}">
      <dgm:prSet/>
      <dgm:spPr/>
      <dgm:t>
        <a:bodyPr/>
        <a:lstStyle/>
        <a:p>
          <a:endParaRPr lang="en-US">
            <a:latin typeface="Times New Roman" panose="02020603050405020304" pitchFamily="18" charset="0"/>
            <a:cs typeface="Times New Roman" panose="02020603050405020304" pitchFamily="18" charset="0"/>
          </a:endParaRPr>
        </a:p>
      </dgm:t>
    </dgm:pt>
    <dgm:pt modelId="{FB8A487B-0969-49E0-81EC-BE50949E1689}" type="sibTrans" cxnId="{709CF423-D983-43B7-9527-D362FF51D109}">
      <dgm:prSet/>
      <dgm:spPr/>
      <dgm:t>
        <a:bodyPr/>
        <a:lstStyle/>
        <a:p>
          <a:endParaRPr lang="en-US">
            <a:latin typeface="Times New Roman" panose="02020603050405020304" pitchFamily="18" charset="0"/>
            <a:cs typeface="Times New Roman" panose="02020603050405020304" pitchFamily="18" charset="0"/>
          </a:endParaRPr>
        </a:p>
      </dgm:t>
    </dgm:pt>
    <dgm:pt modelId="{D94064DE-1112-4D29-8830-7B80A7DCE1A7}">
      <dgm:prSet phldrT="[Text]"/>
      <dgm:spPr/>
      <dgm:t>
        <a:bodyPr/>
        <a:lstStyle/>
        <a:p>
          <a:r>
            <a:rPr lang="en-US" dirty="0" err="1">
              <a:latin typeface="Times New Roman" panose="02020603050405020304" pitchFamily="18" charset="0"/>
              <a:cs typeface="Times New Roman" panose="02020603050405020304" pitchFamily="18" charset="0"/>
            </a:rPr>
            <a:t>Đọc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webcam</a:t>
          </a:r>
        </a:p>
      </dgm:t>
    </dgm:pt>
    <dgm:pt modelId="{DF5F625F-011B-494E-BCCA-2F744D1D7BAE}" type="parTrans" cxnId="{19DAC3E5-A328-4778-98B8-5B866F0BE4E8}">
      <dgm:prSet/>
      <dgm:spPr/>
      <dgm:t>
        <a:bodyPr/>
        <a:lstStyle/>
        <a:p>
          <a:endParaRPr lang="en-US">
            <a:latin typeface="Times New Roman" panose="02020603050405020304" pitchFamily="18" charset="0"/>
            <a:cs typeface="Times New Roman" panose="02020603050405020304" pitchFamily="18" charset="0"/>
          </a:endParaRPr>
        </a:p>
      </dgm:t>
    </dgm:pt>
    <dgm:pt modelId="{45C6A868-6B0E-4185-8894-9359DC1504ED}" type="sibTrans" cxnId="{19DAC3E5-A328-4778-98B8-5B866F0BE4E8}">
      <dgm:prSet/>
      <dgm:spPr/>
      <dgm:t>
        <a:bodyPr/>
        <a:lstStyle/>
        <a:p>
          <a:endParaRPr lang="en-US">
            <a:latin typeface="Times New Roman" panose="02020603050405020304" pitchFamily="18" charset="0"/>
            <a:cs typeface="Times New Roman" panose="02020603050405020304" pitchFamily="18" charset="0"/>
          </a:endParaRPr>
        </a:p>
      </dgm:t>
    </dgm:pt>
    <dgm:pt modelId="{DCD6E43B-4F3C-4382-BD5E-CB9C70A9F775}">
      <dgm:prSet phldrT="[Text]"/>
      <dgm:spPr/>
      <dgm:t>
        <a:bodyPr/>
        <a:lstStyle/>
        <a:p>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xương</a:t>
          </a:r>
          <a:endParaRPr lang="en-US" dirty="0">
            <a:latin typeface="Times New Roman" panose="02020603050405020304" pitchFamily="18" charset="0"/>
            <a:cs typeface="Times New Roman" panose="02020603050405020304" pitchFamily="18" charset="0"/>
          </a:endParaRPr>
        </a:p>
      </dgm:t>
    </dgm:pt>
    <dgm:pt modelId="{C734F2C8-9804-4AAB-AEB5-D8DDE99F2D21}" type="parTrans" cxnId="{420C53FF-0E31-4B09-8433-34EC71BF7348}">
      <dgm:prSet/>
      <dgm:spPr/>
      <dgm:t>
        <a:bodyPr/>
        <a:lstStyle/>
        <a:p>
          <a:endParaRPr lang="en-US">
            <a:latin typeface="Times New Roman" panose="02020603050405020304" pitchFamily="18" charset="0"/>
            <a:cs typeface="Times New Roman" panose="02020603050405020304" pitchFamily="18" charset="0"/>
          </a:endParaRPr>
        </a:p>
      </dgm:t>
    </dgm:pt>
    <dgm:pt modelId="{4B72ECFA-033D-416E-8F1B-7E0E3435B47F}" type="sibTrans" cxnId="{420C53FF-0E31-4B09-8433-34EC71BF7348}">
      <dgm:prSet/>
      <dgm:spPr/>
      <dgm:t>
        <a:bodyPr/>
        <a:lstStyle/>
        <a:p>
          <a:endParaRPr lang="en-US">
            <a:latin typeface="Times New Roman" panose="02020603050405020304" pitchFamily="18" charset="0"/>
            <a:cs typeface="Times New Roman" panose="02020603050405020304" pitchFamily="18" charset="0"/>
          </a:endParaRPr>
        </a:p>
      </dgm:t>
    </dgm:pt>
    <dgm:pt modelId="{BF1EFAA9-3586-4E9A-801E-7E26CEB6F51D}">
      <dgm:prSet phldrT="[Text]"/>
      <dgm:spPr/>
      <dgm:t>
        <a:bodyPr/>
        <a:lstStyle/>
        <a:p>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list</a:t>
          </a:r>
        </a:p>
      </dgm:t>
    </dgm:pt>
    <dgm:pt modelId="{F92612BC-DD95-4974-9765-3D01D63B33E7}" type="parTrans" cxnId="{32ACFABF-0D6A-4547-BC3F-A60D4D11743B}">
      <dgm:prSet/>
      <dgm:spPr/>
      <dgm:t>
        <a:bodyPr/>
        <a:lstStyle/>
        <a:p>
          <a:endParaRPr lang="en-US">
            <a:latin typeface="Times New Roman" panose="02020603050405020304" pitchFamily="18" charset="0"/>
            <a:cs typeface="Times New Roman" panose="02020603050405020304" pitchFamily="18" charset="0"/>
          </a:endParaRPr>
        </a:p>
      </dgm:t>
    </dgm:pt>
    <dgm:pt modelId="{C93C92A6-EE54-4B76-B533-E7F553FE32FF}" type="sibTrans" cxnId="{32ACFABF-0D6A-4547-BC3F-A60D4D11743B}">
      <dgm:prSet/>
      <dgm:spPr/>
      <dgm:t>
        <a:bodyPr/>
        <a:lstStyle/>
        <a:p>
          <a:endParaRPr lang="en-US">
            <a:latin typeface="Times New Roman" panose="02020603050405020304" pitchFamily="18" charset="0"/>
            <a:cs typeface="Times New Roman" panose="02020603050405020304" pitchFamily="18" charset="0"/>
          </a:endParaRPr>
        </a:p>
      </dgm:t>
    </dgm:pt>
    <dgm:pt modelId="{B50A2453-5303-4234-83AC-216A86831F2A}">
      <dgm:prSet phldrT="[Text]"/>
      <dgm:spPr/>
      <dgm:t>
        <a:bodyPr/>
        <a:lstStyle/>
        <a:p>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qua model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2458692F-004C-4D65-AC84-48E69B16A952}" type="parTrans" cxnId="{8F9271D5-AA98-45AE-A90E-03129DE77423}">
      <dgm:prSet/>
      <dgm:spPr/>
      <dgm:t>
        <a:bodyPr/>
        <a:lstStyle/>
        <a:p>
          <a:endParaRPr lang="en-US">
            <a:latin typeface="Times New Roman" panose="02020603050405020304" pitchFamily="18" charset="0"/>
            <a:cs typeface="Times New Roman" panose="02020603050405020304" pitchFamily="18" charset="0"/>
          </a:endParaRPr>
        </a:p>
      </dgm:t>
    </dgm:pt>
    <dgm:pt modelId="{F088E81A-357B-4ABB-AF13-DE4F72B35771}" type="sibTrans" cxnId="{8F9271D5-AA98-45AE-A90E-03129DE77423}">
      <dgm:prSet/>
      <dgm:spPr/>
      <dgm:t>
        <a:bodyPr/>
        <a:lstStyle/>
        <a:p>
          <a:endParaRPr lang="en-US">
            <a:latin typeface="Times New Roman" panose="02020603050405020304" pitchFamily="18" charset="0"/>
            <a:cs typeface="Times New Roman" panose="02020603050405020304" pitchFamily="18" charset="0"/>
          </a:endParaRPr>
        </a:p>
      </dgm:t>
    </dgm:pt>
    <dgm:pt modelId="{D8123D4B-ED2F-4562-832C-8BA1D5F30E20}">
      <dgm:prSet phldrT="[Text]"/>
      <dgm:spPr/>
      <dgm:t>
        <a:bodyPr/>
        <a:lstStyle/>
        <a:p>
          <a:r>
            <a:rPr lang="en-US" dirty="0" err="1">
              <a:latin typeface="Times New Roman" panose="02020603050405020304" pitchFamily="18" charset="0"/>
              <a:cs typeface="Times New Roman" panose="02020603050405020304" pitchFamily="18" charset="0"/>
            </a:rPr>
            <a:t>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endParaRPr lang="en-US" dirty="0">
            <a:latin typeface="Times New Roman" panose="02020603050405020304" pitchFamily="18" charset="0"/>
            <a:cs typeface="Times New Roman" panose="02020603050405020304" pitchFamily="18" charset="0"/>
          </a:endParaRPr>
        </a:p>
      </dgm:t>
    </dgm:pt>
    <dgm:pt modelId="{49416D5B-0333-4C24-B950-75949B78A8E3}" type="parTrans" cxnId="{0FAA4BA0-D2A1-4AF6-9FCE-3748BF4257CA}">
      <dgm:prSet/>
      <dgm:spPr/>
      <dgm:t>
        <a:bodyPr/>
        <a:lstStyle/>
        <a:p>
          <a:endParaRPr lang="en-US">
            <a:latin typeface="Times New Roman" panose="02020603050405020304" pitchFamily="18" charset="0"/>
            <a:cs typeface="Times New Roman" panose="02020603050405020304" pitchFamily="18" charset="0"/>
          </a:endParaRPr>
        </a:p>
      </dgm:t>
    </dgm:pt>
    <dgm:pt modelId="{4AC5C5A1-7EAA-4598-991B-74BBA807EB3A}" type="sibTrans" cxnId="{0FAA4BA0-D2A1-4AF6-9FCE-3748BF4257CA}">
      <dgm:prSet/>
      <dgm:spPr/>
      <dgm:t>
        <a:bodyPr/>
        <a:lstStyle/>
        <a:p>
          <a:endParaRPr lang="en-US">
            <a:latin typeface="Times New Roman" panose="02020603050405020304" pitchFamily="18" charset="0"/>
            <a:cs typeface="Times New Roman" panose="02020603050405020304" pitchFamily="18" charset="0"/>
          </a:endParaRPr>
        </a:p>
      </dgm:t>
    </dgm:pt>
    <dgm:pt modelId="{58FC19B9-617A-4BA6-A601-64BE912F64AD}" type="pres">
      <dgm:prSet presAssocID="{4E150458-FB3A-45BB-8371-EBE9B55D7A0C}" presName="Name0" presStyleCnt="0">
        <dgm:presLayoutVars>
          <dgm:dir/>
          <dgm:resizeHandles val="exact"/>
        </dgm:presLayoutVars>
      </dgm:prSet>
      <dgm:spPr/>
    </dgm:pt>
    <dgm:pt modelId="{4142CCA6-469C-4FDB-9498-F0DFCC42B88D}" type="pres">
      <dgm:prSet presAssocID="{A638B3C6-0515-4D4D-A18F-6AE57C0E51ED}" presName="node" presStyleLbl="node1" presStyleIdx="0" presStyleCnt="6">
        <dgm:presLayoutVars>
          <dgm:bulletEnabled val="1"/>
        </dgm:presLayoutVars>
      </dgm:prSet>
      <dgm:spPr/>
    </dgm:pt>
    <dgm:pt modelId="{7FBDB5A1-7136-421D-A90D-B6756C4C7F41}" type="pres">
      <dgm:prSet presAssocID="{FB8A487B-0969-49E0-81EC-BE50949E1689}" presName="sibTrans" presStyleLbl="sibTrans2D1" presStyleIdx="0" presStyleCnt="5"/>
      <dgm:spPr/>
    </dgm:pt>
    <dgm:pt modelId="{A2407B1D-D454-485F-B55C-910A1190DB36}" type="pres">
      <dgm:prSet presAssocID="{FB8A487B-0969-49E0-81EC-BE50949E1689}" presName="connectorText" presStyleLbl="sibTrans2D1" presStyleIdx="0" presStyleCnt="5"/>
      <dgm:spPr/>
    </dgm:pt>
    <dgm:pt modelId="{CA32BF2D-71F1-4C3F-A8A3-C7E1AE505114}" type="pres">
      <dgm:prSet presAssocID="{D94064DE-1112-4D29-8830-7B80A7DCE1A7}" presName="node" presStyleLbl="node1" presStyleIdx="1" presStyleCnt="6">
        <dgm:presLayoutVars>
          <dgm:bulletEnabled val="1"/>
        </dgm:presLayoutVars>
      </dgm:prSet>
      <dgm:spPr/>
    </dgm:pt>
    <dgm:pt modelId="{A2B2C812-EA0F-4359-9716-A9F2DC713977}" type="pres">
      <dgm:prSet presAssocID="{45C6A868-6B0E-4185-8894-9359DC1504ED}" presName="sibTrans" presStyleLbl="sibTrans2D1" presStyleIdx="1" presStyleCnt="5"/>
      <dgm:spPr/>
    </dgm:pt>
    <dgm:pt modelId="{74A8A5EA-7CF9-4BFE-B5E1-8EBA7B6E895A}" type="pres">
      <dgm:prSet presAssocID="{45C6A868-6B0E-4185-8894-9359DC1504ED}" presName="connectorText" presStyleLbl="sibTrans2D1" presStyleIdx="1" presStyleCnt="5"/>
      <dgm:spPr/>
    </dgm:pt>
    <dgm:pt modelId="{E343B6C3-DD8D-4F81-B798-DFD7CA0679BE}" type="pres">
      <dgm:prSet presAssocID="{DCD6E43B-4F3C-4382-BD5E-CB9C70A9F775}" presName="node" presStyleLbl="node1" presStyleIdx="2" presStyleCnt="6">
        <dgm:presLayoutVars>
          <dgm:bulletEnabled val="1"/>
        </dgm:presLayoutVars>
      </dgm:prSet>
      <dgm:spPr/>
    </dgm:pt>
    <dgm:pt modelId="{86A3518F-FF5C-4FAF-86A7-4469D4E2559A}" type="pres">
      <dgm:prSet presAssocID="{4B72ECFA-033D-416E-8F1B-7E0E3435B47F}" presName="sibTrans" presStyleLbl="sibTrans2D1" presStyleIdx="2" presStyleCnt="5"/>
      <dgm:spPr/>
    </dgm:pt>
    <dgm:pt modelId="{4853E95A-8B84-479D-B614-8C20023F68DF}" type="pres">
      <dgm:prSet presAssocID="{4B72ECFA-033D-416E-8F1B-7E0E3435B47F}" presName="connectorText" presStyleLbl="sibTrans2D1" presStyleIdx="2" presStyleCnt="5"/>
      <dgm:spPr/>
    </dgm:pt>
    <dgm:pt modelId="{EF37ED05-3EE3-4B76-9C74-B2D60CBAA5EB}" type="pres">
      <dgm:prSet presAssocID="{BF1EFAA9-3586-4E9A-801E-7E26CEB6F51D}" presName="node" presStyleLbl="node1" presStyleIdx="3" presStyleCnt="6">
        <dgm:presLayoutVars>
          <dgm:bulletEnabled val="1"/>
        </dgm:presLayoutVars>
      </dgm:prSet>
      <dgm:spPr/>
    </dgm:pt>
    <dgm:pt modelId="{163979A3-DE61-49AC-A431-B41BD998BEC3}" type="pres">
      <dgm:prSet presAssocID="{C93C92A6-EE54-4B76-B533-E7F553FE32FF}" presName="sibTrans" presStyleLbl="sibTrans2D1" presStyleIdx="3" presStyleCnt="5"/>
      <dgm:spPr/>
    </dgm:pt>
    <dgm:pt modelId="{F93E05AA-BFCE-44D1-AD2E-F128A1892F34}" type="pres">
      <dgm:prSet presAssocID="{C93C92A6-EE54-4B76-B533-E7F553FE32FF}" presName="connectorText" presStyleLbl="sibTrans2D1" presStyleIdx="3" presStyleCnt="5"/>
      <dgm:spPr/>
    </dgm:pt>
    <dgm:pt modelId="{AA1472FA-4389-4171-8BC7-0972AE8BDFD6}" type="pres">
      <dgm:prSet presAssocID="{B50A2453-5303-4234-83AC-216A86831F2A}" presName="node" presStyleLbl="node1" presStyleIdx="4" presStyleCnt="6">
        <dgm:presLayoutVars>
          <dgm:bulletEnabled val="1"/>
        </dgm:presLayoutVars>
      </dgm:prSet>
      <dgm:spPr/>
    </dgm:pt>
    <dgm:pt modelId="{4563EB82-BEED-4807-AD02-F58A492D2418}" type="pres">
      <dgm:prSet presAssocID="{F088E81A-357B-4ABB-AF13-DE4F72B35771}" presName="sibTrans" presStyleLbl="sibTrans2D1" presStyleIdx="4" presStyleCnt="5"/>
      <dgm:spPr/>
    </dgm:pt>
    <dgm:pt modelId="{0CA71627-C7E2-48E0-AA87-097D8A149AB4}" type="pres">
      <dgm:prSet presAssocID="{F088E81A-357B-4ABB-AF13-DE4F72B35771}" presName="connectorText" presStyleLbl="sibTrans2D1" presStyleIdx="4" presStyleCnt="5"/>
      <dgm:spPr/>
    </dgm:pt>
    <dgm:pt modelId="{6B58C10A-F582-4941-A305-B8729C80FB97}" type="pres">
      <dgm:prSet presAssocID="{D8123D4B-ED2F-4562-832C-8BA1D5F30E20}" presName="node" presStyleLbl="node1" presStyleIdx="5" presStyleCnt="6">
        <dgm:presLayoutVars>
          <dgm:bulletEnabled val="1"/>
        </dgm:presLayoutVars>
      </dgm:prSet>
      <dgm:spPr/>
    </dgm:pt>
  </dgm:ptLst>
  <dgm:cxnLst>
    <dgm:cxn modelId="{3F25841E-11A1-438E-A6A5-794A7181CE36}" type="presOf" srcId="{F088E81A-357B-4ABB-AF13-DE4F72B35771}" destId="{0CA71627-C7E2-48E0-AA87-097D8A149AB4}" srcOrd="1" destOrd="0" presId="urn:microsoft.com/office/officeart/2005/8/layout/process1"/>
    <dgm:cxn modelId="{709CF423-D983-43B7-9527-D362FF51D109}" srcId="{4E150458-FB3A-45BB-8371-EBE9B55D7A0C}" destId="{A638B3C6-0515-4D4D-A18F-6AE57C0E51ED}" srcOrd="0" destOrd="0" parTransId="{DC4B5B0D-8D57-4839-AD2C-D738F97E7F07}" sibTransId="{FB8A487B-0969-49E0-81EC-BE50949E1689}"/>
    <dgm:cxn modelId="{56B92930-A6D3-45FC-B21D-4121BB19842F}" type="presOf" srcId="{D8123D4B-ED2F-4562-832C-8BA1D5F30E20}" destId="{6B58C10A-F582-4941-A305-B8729C80FB97}" srcOrd="0" destOrd="0" presId="urn:microsoft.com/office/officeart/2005/8/layout/process1"/>
    <dgm:cxn modelId="{418BD936-0668-4AD3-AD32-6A7B533721D2}" type="presOf" srcId="{B50A2453-5303-4234-83AC-216A86831F2A}" destId="{AA1472FA-4389-4171-8BC7-0972AE8BDFD6}" srcOrd="0" destOrd="0" presId="urn:microsoft.com/office/officeart/2005/8/layout/process1"/>
    <dgm:cxn modelId="{E38E7B41-0DA9-426A-B013-CA385855C8CA}" type="presOf" srcId="{DCD6E43B-4F3C-4382-BD5E-CB9C70A9F775}" destId="{E343B6C3-DD8D-4F81-B798-DFD7CA0679BE}" srcOrd="0" destOrd="0" presId="urn:microsoft.com/office/officeart/2005/8/layout/process1"/>
    <dgm:cxn modelId="{5967BE7D-5158-4428-A4AA-D2D2324D38C6}" type="presOf" srcId="{4B72ECFA-033D-416E-8F1B-7E0E3435B47F}" destId="{86A3518F-FF5C-4FAF-86A7-4469D4E2559A}" srcOrd="0" destOrd="0" presId="urn:microsoft.com/office/officeart/2005/8/layout/process1"/>
    <dgm:cxn modelId="{40EC6A84-6585-4A59-BBA6-08C7C29D6E7E}" type="presOf" srcId="{4E150458-FB3A-45BB-8371-EBE9B55D7A0C}" destId="{58FC19B9-617A-4BA6-A601-64BE912F64AD}" srcOrd="0" destOrd="0" presId="urn:microsoft.com/office/officeart/2005/8/layout/process1"/>
    <dgm:cxn modelId="{4368A18D-99D9-4408-A4D6-F594C780358A}" type="presOf" srcId="{C93C92A6-EE54-4B76-B533-E7F553FE32FF}" destId="{F93E05AA-BFCE-44D1-AD2E-F128A1892F34}" srcOrd="1" destOrd="0" presId="urn:microsoft.com/office/officeart/2005/8/layout/process1"/>
    <dgm:cxn modelId="{FE573D9B-961B-4444-B6D9-5DD1C503E09D}" type="presOf" srcId="{F088E81A-357B-4ABB-AF13-DE4F72B35771}" destId="{4563EB82-BEED-4807-AD02-F58A492D2418}" srcOrd="0" destOrd="0" presId="urn:microsoft.com/office/officeart/2005/8/layout/process1"/>
    <dgm:cxn modelId="{230E039F-CC7C-4BF3-82BE-761B72F5D8C7}" type="presOf" srcId="{4B72ECFA-033D-416E-8F1B-7E0E3435B47F}" destId="{4853E95A-8B84-479D-B614-8C20023F68DF}" srcOrd="1" destOrd="0" presId="urn:microsoft.com/office/officeart/2005/8/layout/process1"/>
    <dgm:cxn modelId="{0FAA4BA0-D2A1-4AF6-9FCE-3748BF4257CA}" srcId="{4E150458-FB3A-45BB-8371-EBE9B55D7A0C}" destId="{D8123D4B-ED2F-4562-832C-8BA1D5F30E20}" srcOrd="5" destOrd="0" parTransId="{49416D5B-0333-4C24-B950-75949B78A8E3}" sibTransId="{4AC5C5A1-7EAA-4598-991B-74BBA807EB3A}"/>
    <dgm:cxn modelId="{29D687B4-6E40-4134-AFBD-EAD4578EF5A5}" type="presOf" srcId="{FB8A487B-0969-49E0-81EC-BE50949E1689}" destId="{7FBDB5A1-7136-421D-A90D-B6756C4C7F41}" srcOrd="0" destOrd="0" presId="urn:microsoft.com/office/officeart/2005/8/layout/process1"/>
    <dgm:cxn modelId="{32ACFABF-0D6A-4547-BC3F-A60D4D11743B}" srcId="{4E150458-FB3A-45BB-8371-EBE9B55D7A0C}" destId="{BF1EFAA9-3586-4E9A-801E-7E26CEB6F51D}" srcOrd="3" destOrd="0" parTransId="{F92612BC-DD95-4974-9765-3D01D63B33E7}" sibTransId="{C93C92A6-EE54-4B76-B533-E7F553FE32FF}"/>
    <dgm:cxn modelId="{A7A240C5-54F5-45B9-8ED2-9CF700F447FC}" type="presOf" srcId="{45C6A868-6B0E-4185-8894-9359DC1504ED}" destId="{A2B2C812-EA0F-4359-9716-A9F2DC713977}" srcOrd="0" destOrd="0" presId="urn:microsoft.com/office/officeart/2005/8/layout/process1"/>
    <dgm:cxn modelId="{C311CAC5-8C2B-4F72-8675-40FB79038C20}" type="presOf" srcId="{BF1EFAA9-3586-4E9A-801E-7E26CEB6F51D}" destId="{EF37ED05-3EE3-4B76-9C74-B2D60CBAA5EB}" srcOrd="0" destOrd="0" presId="urn:microsoft.com/office/officeart/2005/8/layout/process1"/>
    <dgm:cxn modelId="{7D0EF3D0-57D3-43FF-A443-EBFC70D735AA}" type="presOf" srcId="{FB8A487B-0969-49E0-81EC-BE50949E1689}" destId="{A2407B1D-D454-485F-B55C-910A1190DB36}" srcOrd="1" destOrd="0" presId="urn:microsoft.com/office/officeart/2005/8/layout/process1"/>
    <dgm:cxn modelId="{8F9271D5-AA98-45AE-A90E-03129DE77423}" srcId="{4E150458-FB3A-45BB-8371-EBE9B55D7A0C}" destId="{B50A2453-5303-4234-83AC-216A86831F2A}" srcOrd="4" destOrd="0" parTransId="{2458692F-004C-4D65-AC84-48E69B16A952}" sibTransId="{F088E81A-357B-4ABB-AF13-DE4F72B35771}"/>
    <dgm:cxn modelId="{F52DD1D9-8338-4138-A18A-0EBDC953CA0E}" type="presOf" srcId="{45C6A868-6B0E-4185-8894-9359DC1504ED}" destId="{74A8A5EA-7CF9-4BFE-B5E1-8EBA7B6E895A}" srcOrd="1" destOrd="0" presId="urn:microsoft.com/office/officeart/2005/8/layout/process1"/>
    <dgm:cxn modelId="{19DAC3E5-A328-4778-98B8-5B866F0BE4E8}" srcId="{4E150458-FB3A-45BB-8371-EBE9B55D7A0C}" destId="{D94064DE-1112-4D29-8830-7B80A7DCE1A7}" srcOrd="1" destOrd="0" parTransId="{DF5F625F-011B-494E-BCCA-2F744D1D7BAE}" sibTransId="{45C6A868-6B0E-4185-8894-9359DC1504ED}"/>
    <dgm:cxn modelId="{6D431BE7-E97F-405C-A3A4-96FDACC5AECA}" type="presOf" srcId="{C93C92A6-EE54-4B76-B533-E7F553FE32FF}" destId="{163979A3-DE61-49AC-A431-B41BD998BEC3}" srcOrd="0" destOrd="0" presId="urn:microsoft.com/office/officeart/2005/8/layout/process1"/>
    <dgm:cxn modelId="{35F8A8EF-7C0C-424A-86DD-F1B1C85FB4AA}" type="presOf" srcId="{A638B3C6-0515-4D4D-A18F-6AE57C0E51ED}" destId="{4142CCA6-469C-4FDB-9498-F0DFCC42B88D}" srcOrd="0" destOrd="0" presId="urn:microsoft.com/office/officeart/2005/8/layout/process1"/>
    <dgm:cxn modelId="{15EA20F2-521B-436C-B5E6-9EFB4E1570EC}" type="presOf" srcId="{D94064DE-1112-4D29-8830-7B80A7DCE1A7}" destId="{CA32BF2D-71F1-4C3F-A8A3-C7E1AE505114}" srcOrd="0" destOrd="0" presId="urn:microsoft.com/office/officeart/2005/8/layout/process1"/>
    <dgm:cxn modelId="{420C53FF-0E31-4B09-8433-34EC71BF7348}" srcId="{4E150458-FB3A-45BB-8371-EBE9B55D7A0C}" destId="{DCD6E43B-4F3C-4382-BD5E-CB9C70A9F775}" srcOrd="2" destOrd="0" parTransId="{C734F2C8-9804-4AAB-AEB5-D8DDE99F2D21}" sibTransId="{4B72ECFA-033D-416E-8F1B-7E0E3435B47F}"/>
    <dgm:cxn modelId="{FA17DBF2-068E-4E61-80B8-92F7E838F454}" type="presParOf" srcId="{58FC19B9-617A-4BA6-A601-64BE912F64AD}" destId="{4142CCA6-469C-4FDB-9498-F0DFCC42B88D}" srcOrd="0" destOrd="0" presId="urn:microsoft.com/office/officeart/2005/8/layout/process1"/>
    <dgm:cxn modelId="{5AA7FBBB-2E73-46E9-9349-1C9A50A20EA0}" type="presParOf" srcId="{58FC19B9-617A-4BA6-A601-64BE912F64AD}" destId="{7FBDB5A1-7136-421D-A90D-B6756C4C7F41}" srcOrd="1" destOrd="0" presId="urn:microsoft.com/office/officeart/2005/8/layout/process1"/>
    <dgm:cxn modelId="{25937189-94B9-4AE6-9BD8-58CB844DD646}" type="presParOf" srcId="{7FBDB5A1-7136-421D-A90D-B6756C4C7F41}" destId="{A2407B1D-D454-485F-B55C-910A1190DB36}" srcOrd="0" destOrd="0" presId="urn:microsoft.com/office/officeart/2005/8/layout/process1"/>
    <dgm:cxn modelId="{EA8BFC98-9716-44FA-922D-65B45FBE523D}" type="presParOf" srcId="{58FC19B9-617A-4BA6-A601-64BE912F64AD}" destId="{CA32BF2D-71F1-4C3F-A8A3-C7E1AE505114}" srcOrd="2" destOrd="0" presId="urn:microsoft.com/office/officeart/2005/8/layout/process1"/>
    <dgm:cxn modelId="{59ED0916-9D1C-4D86-A059-6B84870135F4}" type="presParOf" srcId="{58FC19B9-617A-4BA6-A601-64BE912F64AD}" destId="{A2B2C812-EA0F-4359-9716-A9F2DC713977}" srcOrd="3" destOrd="0" presId="urn:microsoft.com/office/officeart/2005/8/layout/process1"/>
    <dgm:cxn modelId="{D483CB14-E0E7-48CA-934C-068116E6D2BE}" type="presParOf" srcId="{A2B2C812-EA0F-4359-9716-A9F2DC713977}" destId="{74A8A5EA-7CF9-4BFE-B5E1-8EBA7B6E895A}" srcOrd="0" destOrd="0" presId="urn:microsoft.com/office/officeart/2005/8/layout/process1"/>
    <dgm:cxn modelId="{68433406-F85B-4E9C-A77A-BCD2E8D33287}" type="presParOf" srcId="{58FC19B9-617A-4BA6-A601-64BE912F64AD}" destId="{E343B6C3-DD8D-4F81-B798-DFD7CA0679BE}" srcOrd="4" destOrd="0" presId="urn:microsoft.com/office/officeart/2005/8/layout/process1"/>
    <dgm:cxn modelId="{39E9A2F8-F0E8-49F4-85A8-43FA77060BBB}" type="presParOf" srcId="{58FC19B9-617A-4BA6-A601-64BE912F64AD}" destId="{86A3518F-FF5C-4FAF-86A7-4469D4E2559A}" srcOrd="5" destOrd="0" presId="urn:microsoft.com/office/officeart/2005/8/layout/process1"/>
    <dgm:cxn modelId="{996F5DA9-C91F-41EB-AA73-9F5172B6B4FC}" type="presParOf" srcId="{86A3518F-FF5C-4FAF-86A7-4469D4E2559A}" destId="{4853E95A-8B84-479D-B614-8C20023F68DF}" srcOrd="0" destOrd="0" presId="urn:microsoft.com/office/officeart/2005/8/layout/process1"/>
    <dgm:cxn modelId="{6F20183B-02BA-4EA9-977B-7C8F496A54DE}" type="presParOf" srcId="{58FC19B9-617A-4BA6-A601-64BE912F64AD}" destId="{EF37ED05-3EE3-4B76-9C74-B2D60CBAA5EB}" srcOrd="6" destOrd="0" presId="urn:microsoft.com/office/officeart/2005/8/layout/process1"/>
    <dgm:cxn modelId="{1ACAEC70-A93E-4962-9353-9E2FCAC429DF}" type="presParOf" srcId="{58FC19B9-617A-4BA6-A601-64BE912F64AD}" destId="{163979A3-DE61-49AC-A431-B41BD998BEC3}" srcOrd="7" destOrd="0" presId="urn:microsoft.com/office/officeart/2005/8/layout/process1"/>
    <dgm:cxn modelId="{C4006493-344D-4FD9-ABC7-165676F0018E}" type="presParOf" srcId="{163979A3-DE61-49AC-A431-B41BD998BEC3}" destId="{F93E05AA-BFCE-44D1-AD2E-F128A1892F34}" srcOrd="0" destOrd="0" presId="urn:microsoft.com/office/officeart/2005/8/layout/process1"/>
    <dgm:cxn modelId="{A9CA6F51-38C8-46F5-834C-1F34B3086389}" type="presParOf" srcId="{58FC19B9-617A-4BA6-A601-64BE912F64AD}" destId="{AA1472FA-4389-4171-8BC7-0972AE8BDFD6}" srcOrd="8" destOrd="0" presId="urn:microsoft.com/office/officeart/2005/8/layout/process1"/>
    <dgm:cxn modelId="{567E2DF3-E3B1-4D86-A35C-6939DB08EAAA}" type="presParOf" srcId="{58FC19B9-617A-4BA6-A601-64BE912F64AD}" destId="{4563EB82-BEED-4807-AD02-F58A492D2418}" srcOrd="9" destOrd="0" presId="urn:microsoft.com/office/officeart/2005/8/layout/process1"/>
    <dgm:cxn modelId="{01499A69-9B46-49CB-8D68-E56E0EC91ABE}" type="presParOf" srcId="{4563EB82-BEED-4807-AD02-F58A492D2418}" destId="{0CA71627-C7E2-48E0-AA87-097D8A149AB4}" srcOrd="0" destOrd="0" presId="urn:microsoft.com/office/officeart/2005/8/layout/process1"/>
    <dgm:cxn modelId="{310DB259-928F-4862-BA06-2D137AF2C121}" type="presParOf" srcId="{58FC19B9-617A-4BA6-A601-64BE912F64AD}" destId="{6B58C10A-F582-4941-A305-B8729C80FB97}"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C0016-8904-4AEB-80C9-2B3903132CAF}">
      <dsp:nvSpPr>
        <dsp:cNvPr id="0" name=""/>
        <dsp:cNvSpPr/>
      </dsp:nvSpPr>
      <dsp:spPr>
        <a:xfrm>
          <a:off x="1310" y="2533425"/>
          <a:ext cx="1639121" cy="10431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latin typeface="Times New Roman" panose="02020603050405020304" pitchFamily="18" charset="0"/>
              <a:cs typeface="Times New Roman" panose="02020603050405020304" pitchFamily="18" charset="0"/>
            </a:rPr>
            <a:t>Người</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dùng</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thực</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hiện</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hành</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động</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trước</a:t>
          </a:r>
          <a:r>
            <a:rPr lang="en-US" sz="1500" kern="1200" dirty="0">
              <a:latin typeface="Times New Roman" panose="02020603050405020304" pitchFamily="18" charset="0"/>
              <a:cs typeface="Times New Roman" panose="02020603050405020304" pitchFamily="18" charset="0"/>
            </a:rPr>
            <a:t> webcam</a:t>
          </a:r>
        </a:p>
      </dsp:txBody>
      <dsp:txXfrm>
        <a:off x="31862" y="2563977"/>
        <a:ext cx="1578017" cy="982015"/>
      </dsp:txXfrm>
    </dsp:sp>
    <dsp:sp modelId="{28685C39-B9A6-4886-A892-6652D3DDA4F1}">
      <dsp:nvSpPr>
        <dsp:cNvPr id="0" name=""/>
        <dsp:cNvSpPr/>
      </dsp:nvSpPr>
      <dsp:spPr>
        <a:xfrm rot="21580929">
          <a:off x="1890795" y="2901383"/>
          <a:ext cx="530787" cy="29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1890796" y="2960103"/>
        <a:ext cx="443071" cy="175432"/>
      </dsp:txXfrm>
    </dsp:sp>
    <dsp:sp modelId="{CF1FFE02-B8A9-46ED-88D2-F7688673180A}">
      <dsp:nvSpPr>
        <dsp:cNvPr id="0" name=""/>
        <dsp:cNvSpPr/>
      </dsp:nvSpPr>
      <dsp:spPr>
        <a:xfrm>
          <a:off x="2641902" y="2520052"/>
          <a:ext cx="1178977" cy="10431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latin typeface="Times New Roman" panose="02020603050405020304" pitchFamily="18" charset="0"/>
              <a:cs typeface="Times New Roman" panose="02020603050405020304" pitchFamily="18" charset="0"/>
            </a:rPr>
            <a:t>Đọc</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ảnh</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từ</a:t>
          </a:r>
          <a:r>
            <a:rPr lang="en-US" sz="1500" kern="1200" dirty="0">
              <a:latin typeface="Times New Roman" panose="02020603050405020304" pitchFamily="18" charset="0"/>
              <a:cs typeface="Times New Roman" panose="02020603050405020304" pitchFamily="18" charset="0"/>
            </a:rPr>
            <a:t> webcam</a:t>
          </a:r>
        </a:p>
      </dsp:txBody>
      <dsp:txXfrm>
        <a:off x="2672454" y="2550604"/>
        <a:ext cx="1117873" cy="982015"/>
      </dsp:txXfrm>
    </dsp:sp>
    <dsp:sp modelId="{C6086B1B-3AD8-48B8-A784-515EA7918F8F}">
      <dsp:nvSpPr>
        <dsp:cNvPr id="0" name=""/>
        <dsp:cNvSpPr/>
      </dsp:nvSpPr>
      <dsp:spPr>
        <a:xfrm rot="12536">
          <a:off x="3984539" y="2898797"/>
          <a:ext cx="346961" cy="29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3984539" y="2957114"/>
        <a:ext cx="259245" cy="175432"/>
      </dsp:txXfrm>
    </dsp:sp>
    <dsp:sp modelId="{32407770-8C2F-4A27-B862-BDA1EB5E32EE}">
      <dsp:nvSpPr>
        <dsp:cNvPr id="0" name=""/>
        <dsp:cNvSpPr/>
      </dsp:nvSpPr>
      <dsp:spPr>
        <a:xfrm>
          <a:off x="4475520" y="2526739"/>
          <a:ext cx="1178977" cy="10431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latin typeface="Times New Roman" panose="02020603050405020304" pitchFamily="18" charset="0"/>
              <a:cs typeface="Times New Roman" panose="02020603050405020304" pitchFamily="18" charset="0"/>
            </a:rPr>
            <a:t>Phát</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hiện</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các</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điểm</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khung</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xương</a:t>
          </a:r>
          <a:endParaRPr lang="en-US" sz="1500" kern="1200" dirty="0">
            <a:latin typeface="Times New Roman" panose="02020603050405020304" pitchFamily="18" charset="0"/>
            <a:cs typeface="Times New Roman" panose="02020603050405020304" pitchFamily="18" charset="0"/>
          </a:endParaRPr>
        </a:p>
      </dsp:txBody>
      <dsp:txXfrm>
        <a:off x="4506072" y="2557291"/>
        <a:ext cx="1117873" cy="982015"/>
      </dsp:txXfrm>
    </dsp:sp>
    <dsp:sp modelId="{A4B8BA4A-A2E6-4167-BC6D-0B2379E7467F}">
      <dsp:nvSpPr>
        <dsp:cNvPr id="0" name=""/>
        <dsp:cNvSpPr/>
      </dsp:nvSpPr>
      <dsp:spPr>
        <a:xfrm rot="21590717">
          <a:off x="5972302" y="2898745"/>
          <a:ext cx="673749" cy="29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a:off x="5972302" y="2957340"/>
        <a:ext cx="586033" cy="175432"/>
      </dsp:txXfrm>
    </dsp:sp>
    <dsp:sp modelId="{3631B62F-95F9-427E-ACA0-9C8E08259307}">
      <dsp:nvSpPr>
        <dsp:cNvPr id="0" name=""/>
        <dsp:cNvSpPr/>
      </dsp:nvSpPr>
      <dsp:spPr>
        <a:xfrm>
          <a:off x="6925719" y="2520052"/>
          <a:ext cx="1231029" cy="10431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latin typeface="Times New Roman" panose="02020603050405020304" pitchFamily="18" charset="0"/>
              <a:cs typeface="Times New Roman" panose="02020603050405020304" pitchFamily="18" charset="0"/>
            </a:rPr>
            <a:t>Lưu</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thông</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số</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các</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điểm</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vào</a:t>
          </a:r>
          <a:r>
            <a:rPr lang="en-US" sz="1500" kern="1200" dirty="0">
              <a:latin typeface="Times New Roman" panose="02020603050405020304" pitchFamily="18" charset="0"/>
              <a:cs typeface="Times New Roman" panose="02020603050405020304" pitchFamily="18" charset="0"/>
            </a:rPr>
            <a:t> file csv</a:t>
          </a:r>
        </a:p>
      </dsp:txBody>
      <dsp:txXfrm>
        <a:off x="6956271" y="2550604"/>
        <a:ext cx="1169925" cy="982015"/>
      </dsp:txXfrm>
    </dsp:sp>
    <dsp:sp modelId="{430E74BD-5D7D-4471-A754-A5B595FE2E55}">
      <dsp:nvSpPr>
        <dsp:cNvPr id="0" name=""/>
        <dsp:cNvSpPr/>
      </dsp:nvSpPr>
      <dsp:spPr>
        <a:xfrm rot="5422461">
          <a:off x="7432246" y="3619585"/>
          <a:ext cx="208513" cy="29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latin typeface="Times New Roman" panose="02020603050405020304" pitchFamily="18" charset="0"/>
            <a:cs typeface="Times New Roman" panose="02020603050405020304" pitchFamily="18" charset="0"/>
          </a:endParaRPr>
        </a:p>
      </dsp:txBody>
      <dsp:txXfrm rot="10800000">
        <a:off x="7463727" y="3646786"/>
        <a:ext cx="145959" cy="175432"/>
      </dsp:txXfrm>
    </dsp:sp>
    <dsp:sp modelId="{2DE2135B-FC05-4913-AC12-0BFF0EC608F4}">
      <dsp:nvSpPr>
        <dsp:cNvPr id="0" name=""/>
        <dsp:cNvSpPr/>
      </dsp:nvSpPr>
      <dsp:spPr>
        <a:xfrm>
          <a:off x="6942359" y="3956584"/>
          <a:ext cx="1178977" cy="10431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latin typeface="Times New Roman" panose="02020603050405020304" pitchFamily="18" charset="0"/>
              <a:cs typeface="Times New Roman" panose="02020603050405020304" pitchFamily="18" charset="0"/>
            </a:rPr>
            <a:t>Tạo</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dữ</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liệu</a:t>
          </a:r>
          <a:r>
            <a:rPr lang="en-US" sz="1500" kern="1200" dirty="0">
              <a:latin typeface="Times New Roman" panose="02020603050405020304" pitchFamily="18" charset="0"/>
              <a:cs typeface="Times New Roman" panose="02020603050405020304" pitchFamily="18" charset="0"/>
            </a:rPr>
            <a:t> LSTM / model</a:t>
          </a:r>
        </a:p>
      </dsp:txBody>
      <dsp:txXfrm>
        <a:off x="6972911" y="3987136"/>
        <a:ext cx="1117873" cy="982015"/>
      </dsp:txXfrm>
    </dsp:sp>
    <dsp:sp modelId="{F795435B-067B-480F-B222-08C178ACAF8E}">
      <dsp:nvSpPr>
        <dsp:cNvPr id="0" name=""/>
        <dsp:cNvSpPr/>
      </dsp:nvSpPr>
      <dsp:spPr>
        <a:xfrm rot="10828033">
          <a:off x="5384564" y="4318755"/>
          <a:ext cx="1058525" cy="2923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rot="10800000">
        <a:off x="5472279" y="4377590"/>
        <a:ext cx="970809" cy="175432"/>
      </dsp:txXfrm>
    </dsp:sp>
    <dsp:sp modelId="{E24AB226-8238-4D98-B19F-E85EE20CC120}">
      <dsp:nvSpPr>
        <dsp:cNvPr id="0" name=""/>
        <dsp:cNvSpPr/>
      </dsp:nvSpPr>
      <dsp:spPr>
        <a:xfrm>
          <a:off x="3766230" y="3930683"/>
          <a:ext cx="1178977" cy="10431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Train </a:t>
          </a:r>
          <a:r>
            <a:rPr lang="en-US" sz="1500" kern="1200" dirty="0" err="1">
              <a:latin typeface="Times New Roman" panose="02020603050405020304" pitchFamily="18" charset="0"/>
              <a:cs typeface="Times New Roman" panose="02020603050405020304" pitchFamily="18" charset="0"/>
            </a:rPr>
            <a:t>và</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lưu</a:t>
          </a:r>
          <a:r>
            <a:rPr lang="en-US" sz="1500" kern="1200" dirty="0">
              <a:latin typeface="Times New Roman" panose="02020603050405020304" pitchFamily="18" charset="0"/>
              <a:cs typeface="Times New Roman" panose="02020603050405020304" pitchFamily="18" charset="0"/>
            </a:rPr>
            <a:t> model</a:t>
          </a:r>
        </a:p>
      </dsp:txBody>
      <dsp:txXfrm>
        <a:off x="3796782" y="3961235"/>
        <a:ext cx="1117873" cy="982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2CCA6-469C-4FDB-9498-F0DFCC42B88D}">
      <dsp:nvSpPr>
        <dsp:cNvPr id="0" name=""/>
        <dsp:cNvSpPr/>
      </dsp:nvSpPr>
      <dsp:spPr>
        <a:xfrm>
          <a:off x="0" y="2003411"/>
          <a:ext cx="1244599" cy="14118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Người</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dùng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thực</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hiện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hành</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động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trước</a:t>
          </a:r>
          <a:r>
            <a:rPr lang="en-US" sz="1800" kern="1200" dirty="0">
              <a:latin typeface="Times New Roman" panose="02020603050405020304" pitchFamily="18" charset="0"/>
              <a:cs typeface="Times New Roman" panose="02020603050405020304" pitchFamily="18" charset="0"/>
            </a:rPr>
            <a:t> webcam</a:t>
          </a:r>
        </a:p>
      </dsp:txBody>
      <dsp:txXfrm>
        <a:off x="36453" y="2039864"/>
        <a:ext cx="1171693" cy="1338937"/>
      </dsp:txXfrm>
    </dsp:sp>
    <dsp:sp modelId="{7FBDB5A1-7136-421D-A90D-B6756C4C7F41}">
      <dsp:nvSpPr>
        <dsp:cNvPr id="0" name=""/>
        <dsp:cNvSpPr/>
      </dsp:nvSpPr>
      <dsp:spPr>
        <a:xfrm>
          <a:off x="1369060" y="2555003"/>
          <a:ext cx="263855" cy="3086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Times New Roman" panose="02020603050405020304" pitchFamily="18" charset="0"/>
            <a:cs typeface="Times New Roman" panose="02020603050405020304" pitchFamily="18" charset="0"/>
          </a:endParaRPr>
        </a:p>
      </dsp:txBody>
      <dsp:txXfrm>
        <a:off x="1369060" y="2616735"/>
        <a:ext cx="184699" cy="185196"/>
      </dsp:txXfrm>
    </dsp:sp>
    <dsp:sp modelId="{CA32BF2D-71F1-4C3F-A8A3-C7E1AE505114}">
      <dsp:nvSpPr>
        <dsp:cNvPr id="0" name=""/>
        <dsp:cNvSpPr/>
      </dsp:nvSpPr>
      <dsp:spPr>
        <a:xfrm>
          <a:off x="1742440" y="2003411"/>
          <a:ext cx="1244599" cy="14118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Đọc</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ảnh</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từ</a:t>
          </a:r>
          <a:r>
            <a:rPr lang="en-US" sz="1800" kern="1200" dirty="0">
              <a:latin typeface="Times New Roman" panose="02020603050405020304" pitchFamily="18" charset="0"/>
              <a:cs typeface="Times New Roman" panose="02020603050405020304" pitchFamily="18" charset="0"/>
            </a:rPr>
            <a:t> webcam</a:t>
          </a:r>
        </a:p>
      </dsp:txBody>
      <dsp:txXfrm>
        <a:off x="1778893" y="2039864"/>
        <a:ext cx="1171693" cy="1338937"/>
      </dsp:txXfrm>
    </dsp:sp>
    <dsp:sp modelId="{A2B2C812-EA0F-4359-9716-A9F2DC713977}">
      <dsp:nvSpPr>
        <dsp:cNvPr id="0" name=""/>
        <dsp:cNvSpPr/>
      </dsp:nvSpPr>
      <dsp:spPr>
        <a:xfrm>
          <a:off x="3111500" y="2555003"/>
          <a:ext cx="263855" cy="3086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Times New Roman" panose="02020603050405020304" pitchFamily="18" charset="0"/>
            <a:cs typeface="Times New Roman" panose="02020603050405020304" pitchFamily="18" charset="0"/>
          </a:endParaRPr>
        </a:p>
      </dsp:txBody>
      <dsp:txXfrm>
        <a:off x="3111500" y="2616735"/>
        <a:ext cx="184699" cy="185196"/>
      </dsp:txXfrm>
    </dsp:sp>
    <dsp:sp modelId="{E343B6C3-DD8D-4F81-B798-DFD7CA0679BE}">
      <dsp:nvSpPr>
        <dsp:cNvPr id="0" name=""/>
        <dsp:cNvSpPr/>
      </dsp:nvSpPr>
      <dsp:spPr>
        <a:xfrm>
          <a:off x="3484880" y="2003411"/>
          <a:ext cx="1244599" cy="14118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Phát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hiện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các</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khung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xương</a:t>
          </a:r>
          <a:endParaRPr lang="en-US" sz="1800" kern="1200" dirty="0">
            <a:latin typeface="Times New Roman" panose="02020603050405020304" pitchFamily="18" charset="0"/>
            <a:cs typeface="Times New Roman" panose="02020603050405020304" pitchFamily="18" charset="0"/>
          </a:endParaRPr>
        </a:p>
      </dsp:txBody>
      <dsp:txXfrm>
        <a:off x="3521333" y="2039864"/>
        <a:ext cx="1171693" cy="1338937"/>
      </dsp:txXfrm>
    </dsp:sp>
    <dsp:sp modelId="{86A3518F-FF5C-4FAF-86A7-4469D4E2559A}">
      <dsp:nvSpPr>
        <dsp:cNvPr id="0" name=""/>
        <dsp:cNvSpPr/>
      </dsp:nvSpPr>
      <dsp:spPr>
        <a:xfrm>
          <a:off x="4853940" y="2555003"/>
          <a:ext cx="263855" cy="3086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Times New Roman" panose="02020603050405020304" pitchFamily="18" charset="0"/>
            <a:cs typeface="Times New Roman" panose="02020603050405020304" pitchFamily="18" charset="0"/>
          </a:endParaRPr>
        </a:p>
      </dsp:txBody>
      <dsp:txXfrm>
        <a:off x="4853940" y="2616735"/>
        <a:ext cx="184699" cy="185196"/>
      </dsp:txXfrm>
    </dsp:sp>
    <dsp:sp modelId="{EF37ED05-3EE3-4B76-9C74-B2D60CBAA5EB}">
      <dsp:nvSpPr>
        <dsp:cNvPr id="0" name=""/>
        <dsp:cNvSpPr/>
      </dsp:nvSpPr>
      <dsp:spPr>
        <a:xfrm>
          <a:off x="5227320" y="2003411"/>
          <a:ext cx="1244599" cy="14118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Đưa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các</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điểm</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khung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xương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vào</a:t>
          </a:r>
          <a:r>
            <a:rPr lang="en-US" sz="1800" kern="1200" dirty="0">
              <a:latin typeface="Times New Roman" panose="02020603050405020304" pitchFamily="18" charset="0"/>
              <a:cs typeface="Times New Roman" panose="02020603050405020304" pitchFamily="18" charset="0"/>
            </a:rPr>
            <a:t> list</a:t>
          </a:r>
        </a:p>
      </dsp:txBody>
      <dsp:txXfrm>
        <a:off x="5263773" y="2039864"/>
        <a:ext cx="1171693" cy="1338937"/>
      </dsp:txXfrm>
    </dsp:sp>
    <dsp:sp modelId="{163979A3-DE61-49AC-A431-B41BD998BEC3}">
      <dsp:nvSpPr>
        <dsp:cNvPr id="0" name=""/>
        <dsp:cNvSpPr/>
      </dsp:nvSpPr>
      <dsp:spPr>
        <a:xfrm>
          <a:off x="6596380" y="2555003"/>
          <a:ext cx="263855" cy="3086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Times New Roman" panose="02020603050405020304" pitchFamily="18" charset="0"/>
            <a:cs typeface="Times New Roman" panose="02020603050405020304" pitchFamily="18" charset="0"/>
          </a:endParaRPr>
        </a:p>
      </dsp:txBody>
      <dsp:txXfrm>
        <a:off x="6596380" y="2616735"/>
        <a:ext cx="184699" cy="185196"/>
      </dsp:txXfrm>
    </dsp:sp>
    <dsp:sp modelId="{AA1472FA-4389-4171-8BC7-0972AE8BDFD6}">
      <dsp:nvSpPr>
        <dsp:cNvPr id="0" name=""/>
        <dsp:cNvSpPr/>
      </dsp:nvSpPr>
      <dsp:spPr>
        <a:xfrm>
          <a:off x="6969760" y="2003411"/>
          <a:ext cx="1244599" cy="14118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Đưa</a:t>
          </a:r>
          <a:r>
            <a:rPr lang="en-US" sz="1800" kern="1200" dirty="0">
              <a:latin typeface="Times New Roman" panose="02020603050405020304" pitchFamily="18" charset="0"/>
              <a:cs typeface="Times New Roman" panose="02020603050405020304" pitchFamily="18" charset="0"/>
            </a:rPr>
            <a:t> qua model </a:t>
          </a:r>
          <a:r>
            <a:rPr lang="en-US" sz="1800" kern="1200" dirty="0" err="1">
              <a:latin typeface="Times New Roman" panose="02020603050405020304" pitchFamily="18" charset="0"/>
              <a:cs typeface="Times New Roman" panose="02020603050405020304" pitchFamily="18" charset="0"/>
            </a:rPr>
            <a:t>để</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nhận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diện</a:t>
          </a:r>
          <a:endParaRPr lang="en-US" sz="1800" kern="1200" dirty="0">
            <a:latin typeface="Times New Roman" panose="02020603050405020304" pitchFamily="18" charset="0"/>
            <a:cs typeface="Times New Roman" panose="02020603050405020304" pitchFamily="18" charset="0"/>
          </a:endParaRPr>
        </a:p>
      </dsp:txBody>
      <dsp:txXfrm>
        <a:off x="7006213" y="2039864"/>
        <a:ext cx="1171693" cy="1338937"/>
      </dsp:txXfrm>
    </dsp:sp>
    <dsp:sp modelId="{4563EB82-BEED-4807-AD02-F58A492D2418}">
      <dsp:nvSpPr>
        <dsp:cNvPr id="0" name=""/>
        <dsp:cNvSpPr/>
      </dsp:nvSpPr>
      <dsp:spPr>
        <a:xfrm>
          <a:off x="8338820" y="2555003"/>
          <a:ext cx="263855" cy="3086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Times New Roman" panose="02020603050405020304" pitchFamily="18" charset="0"/>
            <a:cs typeface="Times New Roman" panose="02020603050405020304" pitchFamily="18" charset="0"/>
          </a:endParaRPr>
        </a:p>
      </dsp:txBody>
      <dsp:txXfrm>
        <a:off x="8338820" y="2616735"/>
        <a:ext cx="184699" cy="185196"/>
      </dsp:txXfrm>
    </dsp:sp>
    <dsp:sp modelId="{6B58C10A-F582-4941-A305-B8729C80FB97}">
      <dsp:nvSpPr>
        <dsp:cNvPr id="0" name=""/>
        <dsp:cNvSpPr/>
      </dsp:nvSpPr>
      <dsp:spPr>
        <a:xfrm>
          <a:off x="8712200" y="2003411"/>
          <a:ext cx="1244599" cy="14118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Hiển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thị</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lên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màn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hình</a:t>
          </a:r>
          <a:endParaRPr lang="en-US" sz="1800" kern="1200" dirty="0">
            <a:latin typeface="Times New Roman" panose="02020603050405020304" pitchFamily="18" charset="0"/>
            <a:cs typeface="Times New Roman" panose="02020603050405020304" pitchFamily="18" charset="0"/>
          </a:endParaRPr>
        </a:p>
      </dsp:txBody>
      <dsp:txXfrm>
        <a:off x="8748653" y="2039864"/>
        <a:ext cx="1171693" cy="13389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47BD417-6964-464D-BF76-BF44FFEEFC84}" type="datetimeFigureOut">
              <a:rPr lang="en-US" smtClean="0"/>
              <a:t>11/23/2022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3451475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7BD417-6964-464D-BF76-BF44FFEEFC84}"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1223163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7BD417-6964-464D-BF76-BF44FFEEFC8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3549728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7BD417-6964-464D-BF76-BF44FFEEFC8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2167612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7BD417-6964-464D-BF76-BF44FFEEFC8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3833241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7BD417-6964-464D-BF76-BF44FFEEFC84}"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3736118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7BD417-6964-464D-BF76-BF44FFEEFC84}" type="datetimeFigureOut">
              <a:rPr lang="en-US" smtClean="0"/>
              <a:t>11/23/2022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1323930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47BD417-6964-464D-BF76-BF44FFEEFC8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1863274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47BD417-6964-464D-BF76-BF44FFEEFC8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867484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7BD417-6964-464D-BF76-BF44FFEEFC8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702045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7BD417-6964-464D-BF76-BF44FFEEFC84}"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548742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7BD417-6964-464D-BF76-BF44FFEEFC84}"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3249574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7BD417-6964-464D-BF76-BF44FFEEFC84}"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2392100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7BD417-6964-464D-BF76-BF44FFEEFC84}"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707376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7BD417-6964-464D-BF76-BF44FFEEFC84}"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564924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7BD417-6964-464D-BF76-BF44FFEEFC84}"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247414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7BD417-6964-464D-BF76-BF44FFEEFC84}"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50E6AB4-86EF-4796-B79D-57D741422DCD}" type="slidenum">
              <a:rPr lang="en-US" smtClean="0"/>
              <a:t>‹#›</a:t>
            </a:fld>
            <a:endParaRPr lang="en-US"/>
          </a:p>
        </p:txBody>
      </p:sp>
    </p:spTree>
    <p:extLst>
      <p:ext uri="{BB962C8B-B14F-4D97-AF65-F5344CB8AC3E}">
        <p14:creationId xmlns:p14="http://schemas.microsoft.com/office/powerpoint/2010/main" val="2435941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47BD417-6964-464D-BF76-BF44FFEEFC84}" type="datetimeFigureOut">
              <a:rPr lang="en-US" smtClean="0"/>
              <a:t>11/23/2022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50E6AB4-86EF-4796-B79D-57D741422DCD}" type="slidenum">
              <a:rPr lang="en-US" smtClean="0"/>
              <a:t>‹#›</a:t>
            </a:fld>
            <a:endParaRPr lang="en-US"/>
          </a:p>
        </p:txBody>
      </p:sp>
    </p:spTree>
    <p:extLst>
      <p:ext uri="{BB962C8B-B14F-4D97-AF65-F5344CB8AC3E}">
        <p14:creationId xmlns:p14="http://schemas.microsoft.com/office/powerpoint/2010/main" val="40231913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A3E83-2C98-D4AF-FDBB-530551FC0EB6}"/>
              </a:ext>
            </a:extLst>
          </p:cNvPr>
          <p:cNvSpPr>
            <a:spLocks noGrp="1"/>
          </p:cNvSpPr>
          <p:nvPr>
            <p:ph type="ctrTitle"/>
          </p:nvPr>
        </p:nvSpPr>
        <p:spPr>
          <a:xfrm>
            <a:off x="1154955" y="1219200"/>
            <a:ext cx="9497334" cy="2677648"/>
          </a:xfrm>
        </p:spPr>
        <p:txBody>
          <a:bodyPr/>
          <a:lstStyle/>
          <a:p>
            <a:pPr algn="ct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Xây</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dựng</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hệ</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thống</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nhận</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dạng</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cử</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chỉ</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cơ</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i="0" dirty="0" err="1">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thể</a:t>
            </a:r>
            <a:r>
              <a:rPr lang="en-US" b="1" i="0" dirty="0">
                <a:solidFill>
                  <a:srgbClr val="F1F1F1"/>
                </a:solidFill>
                <a:effectLst/>
                <a:latin typeface="Times New Roman" panose="02020603050405020304" pitchFamily="18" charset="0"/>
                <a:ea typeface="Tahoma" panose="020B0604030504040204" pitchFamily="34" charset="0"/>
                <a:cs typeface="Times New Roman" panose="02020603050405020304" pitchFamily="18" charset="0"/>
              </a:rPr>
              <a:t> </a:t>
            </a: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23F6C5E-4B1A-4B72-2335-5084FB176BC1}"/>
              </a:ext>
            </a:extLst>
          </p:cNvPr>
          <p:cNvSpPr txBox="1"/>
          <p:nvPr/>
        </p:nvSpPr>
        <p:spPr>
          <a:xfrm>
            <a:off x="4242062" y="4044098"/>
            <a:ext cx="6410227" cy="646331"/>
          </a:xfrm>
          <a:prstGeom prst="rect">
            <a:avLst/>
          </a:prstGeom>
          <a:noFill/>
        </p:spPr>
        <p:txBody>
          <a:bodyPr wrap="square" rtlCol="0">
            <a:spAutoFit/>
          </a:bodyPr>
          <a:lstStyle/>
          <a:p>
            <a:r>
              <a:rPr lang="en-US" b="1" dirty="0" err="1">
                <a:solidFill>
                  <a:schemeClr val="bg1"/>
                </a:solidFill>
                <a:latin typeface="Times New Roman" panose="02020603050405020304" pitchFamily="18" charset="0"/>
                <a:cs typeface="Times New Roman" panose="02020603050405020304" pitchFamily="18" charset="0"/>
              </a:rPr>
              <a:t>Thành</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viên</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Bùi</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Hoàng</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Cường</a:t>
            </a:r>
            <a:r>
              <a:rPr lang="en-US" b="1" dirty="0">
                <a:solidFill>
                  <a:schemeClr val="bg1"/>
                </a:solidFill>
                <a:latin typeface="Times New Roman" panose="02020603050405020304" pitchFamily="18" charset="0"/>
                <a:cs typeface="Times New Roman" panose="02020603050405020304" pitchFamily="18" charset="0"/>
              </a:rPr>
              <a:t> – 82435</a:t>
            </a:r>
          </a:p>
          <a:p>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Phạm</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Duy</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Phong</a:t>
            </a:r>
            <a:r>
              <a:rPr lang="en-US" b="1" dirty="0">
                <a:solidFill>
                  <a:schemeClr val="bg1"/>
                </a:solidFill>
                <a:latin typeface="Times New Roman" panose="02020603050405020304" pitchFamily="18" charset="0"/>
                <a:cs typeface="Times New Roman" panose="02020603050405020304" pitchFamily="18" charset="0"/>
              </a:rPr>
              <a:t> - 84391</a:t>
            </a:r>
          </a:p>
        </p:txBody>
      </p:sp>
    </p:spTree>
    <p:extLst>
      <p:ext uri="{BB962C8B-B14F-4D97-AF65-F5344CB8AC3E}">
        <p14:creationId xmlns:p14="http://schemas.microsoft.com/office/powerpoint/2010/main" val="154862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A24DD0-A8A5-48D9-76B0-9E2033BA200C}"/>
              </a:ext>
            </a:extLst>
          </p:cNvPr>
          <p:cNvPicPr>
            <a:picLocks noGrp="1" noChangeAspect="1"/>
          </p:cNvPicPr>
          <p:nvPr>
            <p:ph idx="1"/>
          </p:nvPr>
        </p:nvPicPr>
        <p:blipFill>
          <a:blip r:embed="rId2"/>
          <a:stretch>
            <a:fillRect/>
          </a:stretch>
        </p:blipFill>
        <p:spPr>
          <a:xfrm>
            <a:off x="-1862564" y="2278380"/>
            <a:ext cx="10600164" cy="4166758"/>
          </a:xfrm>
        </p:spPr>
      </p:pic>
      <p:sp>
        <p:nvSpPr>
          <p:cNvPr id="2" name="Title 1">
            <a:extLst>
              <a:ext uri="{FF2B5EF4-FFF2-40B4-BE49-F238E27FC236}">
                <a16:creationId xmlns:a16="http://schemas.microsoft.com/office/drawing/2014/main" id="{F93F0D2C-7D7F-A996-BFDA-C0DC160DF925}"/>
              </a:ext>
            </a:extLst>
          </p:cNvPr>
          <p:cNvSpPr>
            <a:spLocks noGrp="1"/>
          </p:cNvSpPr>
          <p:nvPr>
            <p:ph type="title"/>
          </p:nvPr>
        </p:nvSpPr>
        <p:spPr>
          <a:xfrm>
            <a:off x="1154954" y="973668"/>
            <a:ext cx="9472406" cy="706964"/>
          </a:xfrm>
        </p:spPr>
        <p:txBody>
          <a:bodyPr/>
          <a:lstStyle/>
          <a:p>
            <a:r>
              <a:rPr lang="en-US" dirty="0">
                <a:latin typeface="Times New Roman" panose="02020603050405020304" pitchFamily="18" charset="0"/>
                <a:cs typeface="Times New Roman" panose="02020603050405020304" pitchFamily="18" charset="0"/>
              </a:rPr>
              <a:t>LSTM (Long Short Term Memory </a:t>
            </a:r>
            <a:r>
              <a:rPr lang="en-US" dirty="0" err="1">
                <a:latin typeface="Times New Roman" panose="02020603050405020304" pitchFamily="18" charset="0"/>
                <a:cs typeface="Times New Roman" panose="02020603050405020304" pitchFamily="18" charset="0"/>
              </a:rPr>
              <a:t>netwrok</a:t>
            </a:r>
            <a:r>
              <a:rPr lang="en-US"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EBD649AF-AEEF-4047-B2D1-8ECC6EB8D489}"/>
              </a:ext>
            </a:extLst>
          </p:cNvPr>
          <p:cNvSpPr txBox="1"/>
          <p:nvPr/>
        </p:nvSpPr>
        <p:spPr>
          <a:xfrm>
            <a:off x="6685281" y="2621280"/>
            <a:ext cx="5008879"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LSTM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RNN </a:t>
            </a:r>
            <a:r>
              <a:rPr lang="en-US" dirty="0" err="1">
                <a:latin typeface="Times New Roman" panose="02020603050405020304" pitchFamily="18" charset="0"/>
                <a:cs typeface="Times New Roman" panose="02020603050405020304" pitchFamily="18" charset="0"/>
              </a:rPr>
              <a:t>nhằm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nhớ</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RNN</a:t>
            </a:r>
          </a:p>
        </p:txBody>
      </p:sp>
    </p:spTree>
    <p:extLst>
      <p:ext uri="{BB962C8B-B14F-4D97-AF65-F5344CB8AC3E}">
        <p14:creationId xmlns:p14="http://schemas.microsoft.com/office/powerpoint/2010/main" val="423786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0B52-4FCC-2C78-0E73-1B7A16A7164F}"/>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video Pose Detection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LSTM</a:t>
            </a:r>
          </a:p>
        </p:txBody>
      </p:sp>
      <p:pic>
        <p:nvPicPr>
          <p:cNvPr id="2050" name="Picture 2">
            <a:extLst>
              <a:ext uri="{FF2B5EF4-FFF2-40B4-BE49-F238E27FC236}">
                <a16:creationId xmlns:a16="http://schemas.microsoft.com/office/drawing/2014/main" id="{9981CE94-0A89-7F8C-EF0A-C60D62DEA2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5452" y="3803874"/>
            <a:ext cx="8824913" cy="247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DF02AF-D77C-F344-EE16-1215B5AC9B0F}"/>
              </a:ext>
            </a:extLst>
          </p:cNvPr>
          <p:cNvSpPr txBox="1"/>
          <p:nvPr/>
        </p:nvSpPr>
        <p:spPr>
          <a:xfrm>
            <a:off x="989814" y="2801523"/>
            <a:ext cx="9511646" cy="646331"/>
          </a:xfrm>
          <a:prstGeom prst="rect">
            <a:avLst/>
          </a:prstGeom>
          <a:noFill/>
        </p:spPr>
        <p:txBody>
          <a:bodyPr wrap="square" rtlCol="0">
            <a:spAutoFit/>
          </a:bodyPr>
          <a:lstStyle/>
          <a:p>
            <a:r>
              <a:rPr lang="vi-VN" b="0" i="0" dirty="0">
                <a:solidFill>
                  <a:srgbClr val="1B1B1B"/>
                </a:solidFill>
                <a:effectLst/>
                <a:latin typeface="+mj-lt"/>
              </a:rPr>
              <a:t>Cách này là dùng keypoints </a:t>
            </a:r>
            <a:r>
              <a:rPr lang="en-US" b="0" i="0" dirty="0">
                <a:solidFill>
                  <a:srgbClr val="1B1B1B"/>
                </a:solidFill>
                <a:effectLst/>
                <a:latin typeface="+mj-lt"/>
              </a:rPr>
              <a:t>(</a:t>
            </a:r>
            <a:r>
              <a:rPr lang="vi-VN" b="0" i="0" dirty="0">
                <a:solidFill>
                  <a:srgbClr val="1B1B1B"/>
                </a:solidFill>
                <a:effectLst/>
                <a:latin typeface="+mj-lt"/>
              </a:rPr>
              <a:t>các điểm trên cơ thể người</a:t>
            </a:r>
            <a:r>
              <a:rPr lang="en-US" b="0" i="0" dirty="0">
                <a:solidFill>
                  <a:srgbClr val="1B1B1B"/>
                </a:solidFill>
                <a:effectLst/>
                <a:latin typeface="+mj-lt"/>
              </a:rPr>
              <a:t>) </a:t>
            </a:r>
            <a:r>
              <a:rPr lang="vi-VN" b="0" i="0" dirty="0">
                <a:solidFill>
                  <a:srgbClr val="1B1B1B"/>
                </a:solidFill>
                <a:effectLst/>
                <a:latin typeface="+mj-lt"/>
              </a:rPr>
              <a:t> mỗi frame cho qua LSTM để xác định hành vi của người trong video</a:t>
            </a:r>
            <a:endParaRPr lang="en-US" dirty="0">
              <a:latin typeface="+mj-lt"/>
            </a:endParaRPr>
          </a:p>
        </p:txBody>
      </p:sp>
    </p:spTree>
    <p:extLst>
      <p:ext uri="{BB962C8B-B14F-4D97-AF65-F5344CB8AC3E}">
        <p14:creationId xmlns:p14="http://schemas.microsoft.com/office/powerpoint/2010/main" val="182520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A7D5-D8C7-71D1-F0F9-5CEE6A6B5CFA}"/>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9C64E01E-AF8F-1952-77B2-F9437A377D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5984" y="2618861"/>
            <a:ext cx="7420031"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48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C56D-A0A3-DF12-B4D9-80D57E8DA8A4}"/>
              </a:ext>
            </a:extLst>
          </p:cNvPr>
          <p:cNvSpPr>
            <a:spLocks noGrp="1"/>
          </p:cNvSpPr>
          <p:nvPr>
            <p:ph type="title"/>
          </p:nvPr>
        </p:nvSpPr>
        <p:spPr/>
        <p:txBody>
          <a:bodyPr/>
          <a:lstStyle/>
          <a:p>
            <a:r>
              <a:rPr lang="en-US" dirty="0"/>
              <a:t>Train model</a:t>
            </a:r>
          </a:p>
        </p:txBody>
      </p:sp>
      <p:graphicFrame>
        <p:nvGraphicFramePr>
          <p:cNvPr id="4" name="Diagram 3">
            <a:extLst>
              <a:ext uri="{FF2B5EF4-FFF2-40B4-BE49-F238E27FC236}">
                <a16:creationId xmlns:a16="http://schemas.microsoft.com/office/drawing/2014/main" id="{544C4290-4DAD-47BE-FE41-3FA2F3B1495D}"/>
              </a:ext>
            </a:extLst>
          </p:cNvPr>
          <p:cNvGraphicFramePr/>
          <p:nvPr>
            <p:extLst>
              <p:ext uri="{D42A27DB-BD31-4B8C-83A1-F6EECF244321}">
                <p14:modId xmlns:p14="http://schemas.microsoft.com/office/powerpoint/2010/main" val="3620474637"/>
              </p:ext>
            </p:extLst>
          </p:nvPr>
        </p:nvGraphicFramePr>
        <p:xfrm>
          <a:off x="1090406" y="565150"/>
          <a:ext cx="9946640" cy="6109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1503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F8EE1-A59B-8808-AE77-C93AA97F1A11}"/>
              </a:ext>
            </a:extLst>
          </p:cNvPr>
          <p:cNvSpPr>
            <a:spLocks noGrp="1"/>
          </p:cNvSpPr>
          <p:nvPr>
            <p:ph type="title"/>
          </p:nvPr>
        </p:nvSpPr>
        <p:spPr/>
        <p:txBody>
          <a:bodyPr/>
          <a:lstStyle/>
          <a:p>
            <a:r>
              <a:rPr lang="en-US" dirty="0" err="1">
                <a:latin typeface="Times New Roman" panose="02020603050405020304" pitchFamily="18" charset="0"/>
                <a:ea typeface="Tahoma" panose="020B0604030504040204" pitchFamily="34" charset="0"/>
                <a:cs typeface="Times New Roman" panose="02020603050405020304" pitchFamily="18" charset="0"/>
              </a:rPr>
              <a:t>Tạo</a:t>
            </a:r>
            <a:r>
              <a:rPr lang="en-US" dirty="0">
                <a:latin typeface="Times New Roman" panose="02020603050405020304" pitchFamily="18" charset="0"/>
                <a:ea typeface="Tahoma" panose="020B0604030504040204" pitchFamily="34" charset="0"/>
                <a:cs typeface="Times New Roman" panose="02020603050405020304" pitchFamily="18" charset="0"/>
              </a:rPr>
              <a:t> data</a:t>
            </a:r>
          </a:p>
        </p:txBody>
      </p:sp>
      <p:pic>
        <p:nvPicPr>
          <p:cNvPr id="5" name="Content Placeholder 4">
            <a:extLst>
              <a:ext uri="{FF2B5EF4-FFF2-40B4-BE49-F238E27FC236}">
                <a16:creationId xmlns:a16="http://schemas.microsoft.com/office/drawing/2014/main" id="{E495ABFD-5BC2-3A81-B4C0-8B262480EEED}"/>
              </a:ext>
            </a:extLst>
          </p:cNvPr>
          <p:cNvPicPr>
            <a:picLocks noGrp="1" noChangeAspect="1"/>
          </p:cNvPicPr>
          <p:nvPr>
            <p:ph idx="1"/>
          </p:nvPr>
        </p:nvPicPr>
        <p:blipFill>
          <a:blip r:embed="rId2"/>
          <a:stretch>
            <a:fillRect/>
          </a:stretch>
        </p:blipFill>
        <p:spPr>
          <a:xfrm>
            <a:off x="703726" y="2493956"/>
            <a:ext cx="4831934" cy="3416300"/>
          </a:xfrm>
        </p:spPr>
      </p:pic>
      <p:pic>
        <p:nvPicPr>
          <p:cNvPr id="7" name="Picture 6">
            <a:extLst>
              <a:ext uri="{FF2B5EF4-FFF2-40B4-BE49-F238E27FC236}">
                <a16:creationId xmlns:a16="http://schemas.microsoft.com/office/drawing/2014/main" id="{D78A158B-D518-1703-AF08-7803672E0095}"/>
              </a:ext>
            </a:extLst>
          </p:cNvPr>
          <p:cNvPicPr>
            <a:picLocks noChangeAspect="1"/>
          </p:cNvPicPr>
          <p:nvPr/>
        </p:nvPicPr>
        <p:blipFill>
          <a:blip r:embed="rId3"/>
          <a:stretch>
            <a:fillRect/>
          </a:stretch>
        </p:blipFill>
        <p:spPr>
          <a:xfrm>
            <a:off x="5640724" y="2285604"/>
            <a:ext cx="6340389" cy="4572396"/>
          </a:xfrm>
          <a:prstGeom prst="rect">
            <a:avLst/>
          </a:prstGeom>
        </p:spPr>
      </p:pic>
    </p:spTree>
    <p:extLst>
      <p:ext uri="{BB962C8B-B14F-4D97-AF65-F5344CB8AC3E}">
        <p14:creationId xmlns:p14="http://schemas.microsoft.com/office/powerpoint/2010/main" val="2734860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0011-1B71-4AD3-84E3-F97E36306D82}"/>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file </a:t>
            </a:r>
          </a:p>
        </p:txBody>
      </p:sp>
      <p:pic>
        <p:nvPicPr>
          <p:cNvPr id="5" name="Picture 4">
            <a:extLst>
              <a:ext uri="{FF2B5EF4-FFF2-40B4-BE49-F238E27FC236}">
                <a16:creationId xmlns:a16="http://schemas.microsoft.com/office/drawing/2014/main" id="{4B550D4E-8F23-09F3-1260-EFC2285376BD}"/>
              </a:ext>
            </a:extLst>
          </p:cNvPr>
          <p:cNvPicPr>
            <a:picLocks noChangeAspect="1"/>
          </p:cNvPicPr>
          <p:nvPr/>
        </p:nvPicPr>
        <p:blipFill>
          <a:blip r:embed="rId2"/>
          <a:stretch>
            <a:fillRect/>
          </a:stretch>
        </p:blipFill>
        <p:spPr>
          <a:xfrm>
            <a:off x="1083998" y="2602158"/>
            <a:ext cx="5081132" cy="2893669"/>
          </a:xfrm>
          <a:prstGeom prst="rect">
            <a:avLst/>
          </a:prstGeom>
        </p:spPr>
      </p:pic>
    </p:spTree>
    <p:extLst>
      <p:ext uri="{BB962C8B-B14F-4D97-AF65-F5344CB8AC3E}">
        <p14:creationId xmlns:p14="http://schemas.microsoft.com/office/powerpoint/2010/main" val="312666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8450-6E9A-C9F5-DCC2-8D7209AD9E41}"/>
              </a:ext>
            </a:extLst>
          </p:cNvPr>
          <p:cNvSpPr>
            <a:spLocks noGrp="1"/>
          </p:cNvSpPr>
          <p:nvPr>
            <p:ph type="title"/>
          </p:nvPr>
        </p:nvSpPr>
        <p:spPr/>
        <p:txBody>
          <a:bodyPr/>
          <a:lstStyle/>
          <a:p>
            <a:r>
              <a:rPr lang="en-US" dirty="0"/>
              <a:t>Train model</a:t>
            </a:r>
          </a:p>
        </p:txBody>
      </p:sp>
      <p:pic>
        <p:nvPicPr>
          <p:cNvPr id="5" name="Content Placeholder 4">
            <a:extLst>
              <a:ext uri="{FF2B5EF4-FFF2-40B4-BE49-F238E27FC236}">
                <a16:creationId xmlns:a16="http://schemas.microsoft.com/office/drawing/2014/main" id="{F5FCE5CD-8406-C43F-ED10-8F722C84E127}"/>
              </a:ext>
            </a:extLst>
          </p:cNvPr>
          <p:cNvPicPr>
            <a:picLocks noGrp="1" noChangeAspect="1"/>
          </p:cNvPicPr>
          <p:nvPr>
            <p:ph idx="1"/>
          </p:nvPr>
        </p:nvPicPr>
        <p:blipFill>
          <a:blip r:embed="rId2"/>
          <a:stretch>
            <a:fillRect/>
          </a:stretch>
        </p:blipFill>
        <p:spPr>
          <a:xfrm>
            <a:off x="556003" y="3331183"/>
            <a:ext cx="4519052" cy="1828958"/>
          </a:xfrm>
        </p:spPr>
      </p:pic>
      <p:pic>
        <p:nvPicPr>
          <p:cNvPr id="7" name="Picture 6">
            <a:extLst>
              <a:ext uri="{FF2B5EF4-FFF2-40B4-BE49-F238E27FC236}">
                <a16:creationId xmlns:a16="http://schemas.microsoft.com/office/drawing/2014/main" id="{9990B949-8F3E-58B8-922E-FF161D91112A}"/>
              </a:ext>
            </a:extLst>
          </p:cNvPr>
          <p:cNvPicPr>
            <a:picLocks noChangeAspect="1"/>
          </p:cNvPicPr>
          <p:nvPr/>
        </p:nvPicPr>
        <p:blipFill>
          <a:blip r:embed="rId3"/>
          <a:stretch>
            <a:fillRect/>
          </a:stretch>
        </p:blipFill>
        <p:spPr>
          <a:xfrm>
            <a:off x="5173677" y="1327150"/>
            <a:ext cx="6462320" cy="5425910"/>
          </a:xfrm>
          <a:prstGeom prst="rect">
            <a:avLst/>
          </a:prstGeom>
        </p:spPr>
      </p:pic>
    </p:spTree>
    <p:extLst>
      <p:ext uri="{BB962C8B-B14F-4D97-AF65-F5344CB8AC3E}">
        <p14:creationId xmlns:p14="http://schemas.microsoft.com/office/powerpoint/2010/main" val="3491780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CC64E-52A7-6862-6103-9FF6B844ECFE}"/>
              </a:ext>
            </a:extLst>
          </p:cNvPr>
          <p:cNvSpPr>
            <a:spLocks noGrp="1"/>
          </p:cNvSpPr>
          <p:nvPr>
            <p:ph type="title"/>
          </p:nvPr>
        </p:nvSpPr>
        <p:spPr/>
        <p:txBody>
          <a:bodyPr/>
          <a:lstStyle/>
          <a:p>
            <a:r>
              <a:rPr lang="en-US" dirty="0"/>
              <a:t>Train model</a:t>
            </a:r>
          </a:p>
        </p:txBody>
      </p:sp>
      <p:pic>
        <p:nvPicPr>
          <p:cNvPr id="5" name="Content Placeholder 4">
            <a:extLst>
              <a:ext uri="{FF2B5EF4-FFF2-40B4-BE49-F238E27FC236}">
                <a16:creationId xmlns:a16="http://schemas.microsoft.com/office/drawing/2014/main" id="{B7FD7D04-F82F-BCE4-BE45-A70EE48B2208}"/>
              </a:ext>
            </a:extLst>
          </p:cNvPr>
          <p:cNvPicPr>
            <a:picLocks noGrp="1" noChangeAspect="1"/>
          </p:cNvPicPr>
          <p:nvPr>
            <p:ph idx="1"/>
          </p:nvPr>
        </p:nvPicPr>
        <p:blipFill>
          <a:blip r:embed="rId2"/>
          <a:stretch>
            <a:fillRect/>
          </a:stretch>
        </p:blipFill>
        <p:spPr>
          <a:xfrm>
            <a:off x="543353" y="2350493"/>
            <a:ext cx="7315834" cy="3337849"/>
          </a:xfrm>
        </p:spPr>
      </p:pic>
    </p:spTree>
    <p:extLst>
      <p:ext uri="{BB962C8B-B14F-4D97-AF65-F5344CB8AC3E}">
        <p14:creationId xmlns:p14="http://schemas.microsoft.com/office/powerpoint/2010/main" val="566330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AA511-1952-752B-3563-41A9E4C5B7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EB410ED-EF2A-4A1B-DAFE-609D9746F757}"/>
              </a:ext>
            </a:extLst>
          </p:cNvPr>
          <p:cNvPicPr>
            <a:picLocks noGrp="1" noChangeAspect="1"/>
          </p:cNvPicPr>
          <p:nvPr>
            <p:ph idx="1"/>
          </p:nvPr>
        </p:nvPicPr>
        <p:blipFill>
          <a:blip r:embed="rId2"/>
          <a:stretch>
            <a:fillRect/>
          </a:stretch>
        </p:blipFill>
        <p:spPr>
          <a:xfrm>
            <a:off x="1477892" y="2603500"/>
            <a:ext cx="8180528" cy="3416300"/>
          </a:xfrm>
        </p:spPr>
      </p:pic>
    </p:spTree>
    <p:extLst>
      <p:ext uri="{BB962C8B-B14F-4D97-AF65-F5344CB8AC3E}">
        <p14:creationId xmlns:p14="http://schemas.microsoft.com/office/powerpoint/2010/main" val="1614709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369F-140A-681F-835D-12241DEDC4E0}"/>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vi</a:t>
            </a:r>
          </a:p>
        </p:txBody>
      </p:sp>
      <p:graphicFrame>
        <p:nvGraphicFramePr>
          <p:cNvPr id="4" name="Diagram 3">
            <a:extLst>
              <a:ext uri="{FF2B5EF4-FFF2-40B4-BE49-F238E27FC236}">
                <a16:creationId xmlns:a16="http://schemas.microsoft.com/office/drawing/2014/main" id="{FEBC4993-7189-C0D0-A2DF-4BB6EDCA7556}"/>
              </a:ext>
            </a:extLst>
          </p:cNvPr>
          <p:cNvGraphicFramePr/>
          <p:nvPr>
            <p:extLst>
              <p:ext uri="{D42A27DB-BD31-4B8C-83A1-F6EECF244321}">
                <p14:modId xmlns:p14="http://schemas.microsoft.com/office/powerpoint/2010/main" val="3658766224"/>
              </p:ext>
            </p:extLst>
          </p:nvPr>
        </p:nvGraphicFramePr>
        <p:xfrm>
          <a:off x="995680" y="1075266"/>
          <a:ext cx="99568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519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DE90-2B42-B9E9-023E-2709FA92D936}"/>
              </a:ext>
            </a:extLst>
          </p:cNvPr>
          <p:cNvSpPr>
            <a:spLocks noGrp="1"/>
          </p:cNvSpPr>
          <p:nvPr>
            <p:ph type="title"/>
          </p:nvPr>
        </p:nvSpPr>
        <p:spPr/>
        <p:txBody>
          <a:bodyPr/>
          <a:lstStyle/>
          <a:p>
            <a:r>
              <a:rPr lang="en-US" dirty="0" err="1">
                <a:latin typeface="Times New Roman" panose="02020603050405020304" pitchFamily="18" charset="0"/>
                <a:ea typeface="Tahoma" panose="020B0604030504040204" pitchFamily="34" charset="0"/>
                <a:cs typeface="Times New Roman" panose="02020603050405020304" pitchFamily="18" charset="0"/>
              </a:rPr>
              <a:t>Giới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thiệu</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bài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toán</a:t>
            </a: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7CC622-EF40-080E-02DF-EED48DC4FA6C}"/>
              </a:ext>
            </a:extLst>
          </p:cNvPr>
          <p:cNvSpPr>
            <a:spLocks noGrp="1"/>
          </p:cNvSpPr>
          <p:nvPr>
            <p:ph idx="1"/>
          </p:nvPr>
        </p:nvSpPr>
        <p:spPr>
          <a:xfrm>
            <a:off x="1154954" y="2603500"/>
            <a:ext cx="8825659" cy="2407772"/>
          </a:xfrm>
        </p:spPr>
        <p:txBody>
          <a:bodyPr/>
          <a:lstStyle/>
          <a:p>
            <a:r>
              <a:rPr lang="vi-VN" b="0" i="0" dirty="0">
                <a:solidFill>
                  <a:srgbClr val="1B1B1B"/>
                </a:solidFill>
                <a:effectLst/>
                <a:latin typeface="+mj-lt"/>
              </a:rPr>
              <a:t>Human Action Recognition dịch ra là nhận diện hành động con người, có thể chia làm 2 loại: tĩnh và động. Kiểu tĩnh là dạng hành động như đứng, ngồi, nằm, ... , là kiểu hành động không di chuyển trong một khoảng thời gian. Còn kiểu động là mấy hành động như: đi, chạy, nhảy, ... </a:t>
            </a:r>
            <a:endParaRPr lang="en-US" b="0" i="0" dirty="0">
              <a:solidFill>
                <a:srgbClr val="1B1B1B"/>
              </a:solidFill>
              <a:effectLst/>
              <a:latin typeface="+mj-lt"/>
            </a:endParaRPr>
          </a:p>
          <a:p>
            <a:r>
              <a:rPr lang="vi-VN" b="0" i="0" dirty="0">
                <a:solidFill>
                  <a:srgbClr val="1B1B1B"/>
                </a:solidFill>
                <a:effectLst/>
                <a:latin typeface="+mj-lt"/>
              </a:rPr>
              <a:t>Hành động kiểu tĩnh có thể phân loại dễ dàng bằng phân loại ảnh. Trong khi đó kiểu động lại là một chuỗi dịch chuyển của các bộ phận cơ thể người nên dùng phân loại ảnh là không chính xác, mà ta phải xét các frame có chứa hành động đó =&gt; phân loại video.</a:t>
            </a:r>
            <a:endParaRPr lang="en-US" dirty="0">
              <a:latin typeface="+mj-lt"/>
            </a:endParaRPr>
          </a:p>
        </p:txBody>
      </p:sp>
      <p:sp>
        <p:nvSpPr>
          <p:cNvPr id="4" name="TextBox 3">
            <a:extLst>
              <a:ext uri="{FF2B5EF4-FFF2-40B4-BE49-F238E27FC236}">
                <a16:creationId xmlns:a16="http://schemas.microsoft.com/office/drawing/2014/main" id="{EF5F403B-8BE6-0CE9-0BDE-36B603B1C0A4}"/>
              </a:ext>
            </a:extLst>
          </p:cNvPr>
          <p:cNvSpPr txBox="1"/>
          <p:nvPr/>
        </p:nvSpPr>
        <p:spPr>
          <a:xfrm>
            <a:off x="664135" y="4826606"/>
            <a:ext cx="3003176"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Kiểu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59657DC-92B4-14EA-C1E4-4D0989B59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387" y="4797361"/>
            <a:ext cx="2911849" cy="1905000"/>
          </a:xfrm>
          <a:prstGeom prst="rect">
            <a:avLst/>
          </a:prstGeom>
        </p:spPr>
      </p:pic>
      <p:sp>
        <p:nvSpPr>
          <p:cNvPr id="7" name="TextBox 6">
            <a:extLst>
              <a:ext uri="{FF2B5EF4-FFF2-40B4-BE49-F238E27FC236}">
                <a16:creationId xmlns:a16="http://schemas.microsoft.com/office/drawing/2014/main" id="{2400D4FA-59C6-A7E7-C774-26BD156E7330}"/>
              </a:ext>
            </a:extLst>
          </p:cNvPr>
          <p:cNvSpPr txBox="1"/>
          <p:nvPr/>
        </p:nvSpPr>
        <p:spPr>
          <a:xfrm>
            <a:off x="5656729" y="4797361"/>
            <a:ext cx="223221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Kiểu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tĩnh</a:t>
            </a: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BA3D181-CD14-E921-1909-D824BAC1B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199" y="4766875"/>
            <a:ext cx="2911848" cy="1941232"/>
          </a:xfrm>
          <a:prstGeom prst="rect">
            <a:avLst/>
          </a:prstGeom>
        </p:spPr>
      </p:pic>
    </p:spTree>
    <p:extLst>
      <p:ext uri="{BB962C8B-B14F-4D97-AF65-F5344CB8AC3E}">
        <p14:creationId xmlns:p14="http://schemas.microsoft.com/office/powerpoint/2010/main" val="932179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53006-0209-551C-B72E-415780B0619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95E0DD3-AE28-3B00-1421-9A3714023B0F}"/>
              </a:ext>
            </a:extLst>
          </p:cNvPr>
          <p:cNvPicPr>
            <a:picLocks noGrp="1" noChangeAspect="1"/>
          </p:cNvPicPr>
          <p:nvPr>
            <p:ph idx="1"/>
          </p:nvPr>
        </p:nvPicPr>
        <p:blipFill>
          <a:blip r:embed="rId2"/>
          <a:stretch>
            <a:fillRect/>
          </a:stretch>
        </p:blipFill>
        <p:spPr>
          <a:xfrm>
            <a:off x="1154954" y="2479800"/>
            <a:ext cx="4548262" cy="3713610"/>
          </a:xfrm>
        </p:spPr>
      </p:pic>
      <p:pic>
        <p:nvPicPr>
          <p:cNvPr id="7" name="Picture 6">
            <a:extLst>
              <a:ext uri="{FF2B5EF4-FFF2-40B4-BE49-F238E27FC236}">
                <a16:creationId xmlns:a16="http://schemas.microsoft.com/office/drawing/2014/main" id="{860A1F00-B5A9-1064-97AE-F0B68C9FD7E2}"/>
              </a:ext>
            </a:extLst>
          </p:cNvPr>
          <p:cNvPicPr>
            <a:picLocks noChangeAspect="1"/>
          </p:cNvPicPr>
          <p:nvPr/>
        </p:nvPicPr>
        <p:blipFill>
          <a:blip r:embed="rId3"/>
          <a:stretch>
            <a:fillRect/>
          </a:stretch>
        </p:blipFill>
        <p:spPr>
          <a:xfrm>
            <a:off x="6220789" y="2479800"/>
            <a:ext cx="5100803" cy="3284505"/>
          </a:xfrm>
          <a:prstGeom prst="rect">
            <a:avLst/>
          </a:prstGeom>
        </p:spPr>
      </p:pic>
    </p:spTree>
    <p:extLst>
      <p:ext uri="{BB962C8B-B14F-4D97-AF65-F5344CB8AC3E}">
        <p14:creationId xmlns:p14="http://schemas.microsoft.com/office/powerpoint/2010/main" val="1925795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34E6-754D-0F2A-F0F6-E1D38C34331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656FA96-8A6E-30FA-CDAB-7AF0730AC7B3}"/>
              </a:ext>
            </a:extLst>
          </p:cNvPr>
          <p:cNvPicPr>
            <a:picLocks noGrp="1" noChangeAspect="1"/>
          </p:cNvPicPr>
          <p:nvPr>
            <p:ph idx="1"/>
          </p:nvPr>
        </p:nvPicPr>
        <p:blipFill>
          <a:blip r:embed="rId2"/>
          <a:stretch>
            <a:fillRect/>
          </a:stretch>
        </p:blipFill>
        <p:spPr>
          <a:xfrm>
            <a:off x="863622" y="2301841"/>
            <a:ext cx="6168774" cy="4183799"/>
          </a:xfrm>
        </p:spPr>
      </p:pic>
    </p:spTree>
    <p:extLst>
      <p:ext uri="{BB962C8B-B14F-4D97-AF65-F5344CB8AC3E}">
        <p14:creationId xmlns:p14="http://schemas.microsoft.com/office/powerpoint/2010/main" val="428075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27727-DEFF-CA45-988C-BC5C1311FD5E}"/>
              </a:ext>
            </a:extLst>
          </p:cNvPr>
          <p:cNvSpPr>
            <a:spLocks noGrp="1"/>
          </p:cNvSpPr>
          <p:nvPr>
            <p:ph type="title"/>
          </p:nvPr>
        </p:nvSpPr>
        <p:spPr/>
        <p:txBody>
          <a:bodyPr/>
          <a:lstStyle/>
          <a:p>
            <a:r>
              <a:rPr lang="en-US" dirty="0"/>
              <a:t>OpenCV</a:t>
            </a:r>
          </a:p>
        </p:txBody>
      </p:sp>
      <p:pic>
        <p:nvPicPr>
          <p:cNvPr id="1026" name="Picture 2" descr="opencv">
            <a:extLst>
              <a:ext uri="{FF2B5EF4-FFF2-40B4-BE49-F238E27FC236}">
                <a16:creationId xmlns:a16="http://schemas.microsoft.com/office/drawing/2014/main" id="{813954DE-F44A-9ED6-3203-B04ED79520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9877" y="2537512"/>
            <a:ext cx="2773721" cy="3416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766C29-0800-71F0-D89D-041A472B4E49}"/>
              </a:ext>
            </a:extLst>
          </p:cNvPr>
          <p:cNvSpPr txBox="1"/>
          <p:nvPr/>
        </p:nvSpPr>
        <p:spPr>
          <a:xfrm>
            <a:off x="4760536" y="2537512"/>
            <a:ext cx="6579909" cy="2585323"/>
          </a:xfrm>
          <a:prstGeom prst="rect">
            <a:avLst/>
          </a:prstGeom>
          <a:noFill/>
        </p:spPr>
        <p:txBody>
          <a:bodyPr wrap="square" rtlCol="0">
            <a:spAutoFit/>
          </a:bodyPr>
          <a:lstStyle/>
          <a:p>
            <a:r>
              <a:rPr lang="vi-VN" b="0" i="0" dirty="0">
                <a:solidFill>
                  <a:srgbClr val="1B1B1B"/>
                </a:solidFill>
                <a:effectLst/>
                <a:latin typeface="+mj-lt"/>
              </a:rPr>
              <a:t>OpenCV (Open Computer Vision) là một thư viện mã nguồn mở hàng đầu cho xử lý về thị giác máy tính, machine learning, xử lý ảnh.</a:t>
            </a:r>
            <a:endParaRPr lang="en-US" b="0" i="0" dirty="0">
              <a:solidFill>
                <a:srgbClr val="1B1B1B"/>
              </a:solidFill>
              <a:effectLst/>
              <a:latin typeface="+mj-lt"/>
            </a:endParaRPr>
          </a:p>
          <a:p>
            <a:pPr algn="l"/>
            <a:r>
              <a:rPr lang="en-US" b="0" i="0" dirty="0" err="1">
                <a:solidFill>
                  <a:srgbClr val="1B1B1B"/>
                </a:solidFill>
                <a:effectLst/>
                <a:latin typeface="Times New Roman" panose="02020603050405020304" pitchFamily="18" charset="0"/>
                <a:cs typeface="Times New Roman" panose="02020603050405020304" pitchFamily="18" charset="0"/>
              </a:rPr>
              <a:t>Opencv</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có</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rất</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nhiều</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ứng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dụng</a:t>
            </a:r>
            <a:r>
              <a:rPr lang="en-US" b="0" i="0" dirty="0">
                <a:solidFill>
                  <a:srgbClr val="1B1B1B"/>
                </a:solidFill>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b="0" i="0" dirty="0" err="1">
                <a:solidFill>
                  <a:srgbClr val="1B1B1B"/>
                </a:solidFill>
                <a:effectLst/>
                <a:latin typeface="Times New Roman" panose="02020603050405020304" pitchFamily="18" charset="0"/>
                <a:cs typeface="Times New Roman" panose="02020603050405020304" pitchFamily="18" charset="0"/>
              </a:rPr>
              <a:t>Nhận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dạng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ảnh</a:t>
            </a:r>
            <a:endParaRPr lang="en-US" b="0" i="0" dirty="0">
              <a:solidFill>
                <a:srgbClr val="1B1B1B"/>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0" i="0" dirty="0" err="1">
                <a:solidFill>
                  <a:srgbClr val="1B1B1B"/>
                </a:solidFill>
                <a:effectLst/>
                <a:latin typeface="Times New Roman" panose="02020603050405020304" pitchFamily="18" charset="0"/>
                <a:cs typeface="Times New Roman" panose="02020603050405020304" pitchFamily="18" charset="0"/>
              </a:rPr>
              <a:t>Xử</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lý</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hình</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ảnh</a:t>
            </a:r>
            <a:endParaRPr lang="en-US" b="0" i="0" dirty="0">
              <a:solidFill>
                <a:srgbClr val="1B1B1B"/>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0" i="0" dirty="0" err="1">
                <a:solidFill>
                  <a:srgbClr val="1B1B1B"/>
                </a:solidFill>
                <a:effectLst/>
                <a:latin typeface="Times New Roman" panose="02020603050405020304" pitchFamily="18" charset="0"/>
                <a:cs typeface="Times New Roman" panose="02020603050405020304" pitchFamily="18" charset="0"/>
              </a:rPr>
              <a:t>Phục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hồi</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hình</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ảnh</a:t>
            </a:r>
            <a:r>
              <a:rPr lang="en-US" b="0" i="0" dirty="0">
                <a:solidFill>
                  <a:srgbClr val="1B1B1B"/>
                </a:solidFill>
                <a:effectLst/>
                <a:latin typeface="Times New Roman" panose="02020603050405020304" pitchFamily="18" charset="0"/>
                <a:cs typeface="Times New Roman" panose="02020603050405020304" pitchFamily="18" charset="0"/>
              </a:rPr>
              <a:t>/video</a:t>
            </a:r>
          </a:p>
          <a:p>
            <a:pPr lvl="1">
              <a:buFont typeface="Arial" panose="020B0604020202020204" pitchFamily="34" charset="0"/>
              <a:buChar char="•"/>
            </a:pPr>
            <a:r>
              <a:rPr lang="en-US" b="0" i="0" dirty="0" err="1">
                <a:solidFill>
                  <a:srgbClr val="1B1B1B"/>
                </a:solidFill>
                <a:effectLst/>
                <a:latin typeface="Times New Roman" panose="02020603050405020304" pitchFamily="18" charset="0"/>
                <a:cs typeface="Times New Roman" panose="02020603050405020304" pitchFamily="18" charset="0"/>
              </a:rPr>
              <a:t>Thực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tế</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ảo</a:t>
            </a:r>
            <a:endParaRPr lang="en-US" b="0" i="0" dirty="0">
              <a:solidFill>
                <a:srgbClr val="1B1B1B"/>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0" i="0" dirty="0" err="1">
                <a:solidFill>
                  <a:srgbClr val="1B1B1B"/>
                </a:solidFill>
                <a:effectLst/>
                <a:latin typeface="Times New Roman" panose="02020603050405020304" pitchFamily="18" charset="0"/>
                <a:cs typeface="Times New Roman" panose="02020603050405020304" pitchFamily="18" charset="0"/>
              </a:rPr>
              <a:t>Các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ứng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dụng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khác</a:t>
            </a:r>
            <a:endParaRPr lang="en-US" b="0" i="0" dirty="0">
              <a:solidFill>
                <a:srgbClr val="1B1B1B"/>
              </a:solidFill>
              <a:effectLst/>
              <a:latin typeface="Times New Roman" panose="02020603050405020304" pitchFamily="18" charset="0"/>
              <a:cs typeface="Times New Roman" panose="02020603050405020304" pitchFamily="18" charset="0"/>
            </a:endParaRPr>
          </a:p>
          <a:p>
            <a:endParaRPr lang="en-US" dirty="0">
              <a:latin typeface="+mj-lt"/>
            </a:endParaRPr>
          </a:p>
        </p:txBody>
      </p:sp>
    </p:spTree>
    <p:extLst>
      <p:ext uri="{BB962C8B-B14F-4D97-AF65-F5344CB8AC3E}">
        <p14:creationId xmlns:p14="http://schemas.microsoft.com/office/powerpoint/2010/main" val="167050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69B1-885C-DC58-4FF0-07A678AAF724}"/>
              </a:ext>
            </a:extLst>
          </p:cNvPr>
          <p:cNvSpPr>
            <a:spLocks noGrp="1"/>
          </p:cNvSpPr>
          <p:nvPr>
            <p:ph type="title"/>
          </p:nvPr>
        </p:nvSpPr>
        <p:spPr>
          <a:xfrm>
            <a:off x="1154954" y="946774"/>
            <a:ext cx="8761413" cy="706964"/>
          </a:xfrm>
        </p:spPr>
        <p:txBody>
          <a:bodyPr/>
          <a:lstStyle/>
          <a:p>
            <a:r>
              <a:rPr lang="en-US" dirty="0" err="1">
                <a:latin typeface="Times New Roman" panose="02020603050405020304" pitchFamily="18" charset="0"/>
                <a:cs typeface="Times New Roman" panose="02020603050405020304" pitchFamily="18" charset="0"/>
              </a:rPr>
              <a:t>MediaPipe</a:t>
            </a: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0947813-1EA2-1712-1BD3-EAA34EE547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67736" y="2782794"/>
            <a:ext cx="5129288" cy="3416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0518C21-EBB7-265F-DAF6-7A6727C8DDFE}"/>
              </a:ext>
            </a:extLst>
          </p:cNvPr>
          <p:cNvSpPr txBox="1"/>
          <p:nvPr/>
        </p:nvSpPr>
        <p:spPr>
          <a:xfrm>
            <a:off x="6302188" y="2782794"/>
            <a:ext cx="5322076" cy="2031325"/>
          </a:xfrm>
          <a:prstGeom prst="rect">
            <a:avLst/>
          </a:prstGeom>
          <a:noFill/>
        </p:spPr>
        <p:txBody>
          <a:bodyPr wrap="square" rtlCol="0">
            <a:spAutoFit/>
          </a:bodyPr>
          <a:lstStyle/>
          <a:p>
            <a:r>
              <a:rPr lang="vi-VN" i="0" dirty="0">
                <a:solidFill>
                  <a:srgbClr val="1B1B1B"/>
                </a:solidFill>
                <a:effectLst/>
                <a:latin typeface="+mj-lt"/>
              </a:rPr>
              <a:t> </a:t>
            </a:r>
            <a:r>
              <a:rPr lang="en-US" i="0" u="none" strike="noStrike" dirty="0" err="1">
                <a:solidFill>
                  <a:srgbClr val="2B6DAD"/>
                </a:solidFill>
                <a:effectLst/>
                <a:latin typeface="+mj-lt"/>
              </a:rPr>
              <a:t>Mediapipe</a:t>
            </a:r>
            <a:r>
              <a:rPr lang="vi-VN" i="0" dirty="0">
                <a:solidFill>
                  <a:srgbClr val="1B1B1B"/>
                </a:solidFill>
                <a:effectLst/>
                <a:latin typeface="+mj-lt"/>
              </a:rPr>
              <a:t> </a:t>
            </a:r>
            <a:r>
              <a:rPr lang="vi-VN" b="0" i="0" dirty="0">
                <a:solidFill>
                  <a:srgbClr val="1B1B1B"/>
                </a:solidFill>
                <a:effectLst/>
                <a:latin typeface="+mj-lt"/>
              </a:rPr>
              <a:t>là tập hợp của một loạt các giải pháp Machine Learning đa nền tảng, có thể can thiệp được và cực kỳ lightweight. Một số ưu điểm có thể kể tới của giải pháp này bao gồm:</a:t>
            </a:r>
            <a:endParaRPr lang="en-US" b="0" i="0" dirty="0">
              <a:solidFill>
                <a:srgbClr val="1B1B1B"/>
              </a:solidFill>
              <a:effectLst/>
              <a:latin typeface="+mj-lt"/>
            </a:endParaRPr>
          </a:p>
          <a:p>
            <a:pPr marL="342900" indent="-342900">
              <a:buFont typeface="+mj-lt"/>
              <a:buAutoNum type="arabicPeriod"/>
            </a:pPr>
            <a:r>
              <a:rPr lang="en-US" b="0" i="0" dirty="0" err="1">
                <a:solidFill>
                  <a:srgbClr val="1B1B1B"/>
                </a:solidFill>
                <a:effectLst/>
                <a:latin typeface="Times New Roman" panose="02020603050405020304" pitchFamily="18" charset="0"/>
                <a:cs typeface="Times New Roman" panose="02020603050405020304" pitchFamily="18" charset="0"/>
              </a:rPr>
              <a:t>Cung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cấp</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một</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giải</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pháp</a:t>
            </a:r>
            <a:r>
              <a:rPr lang="en-US" b="0" i="0" dirty="0">
                <a:solidFill>
                  <a:srgbClr val="1B1B1B"/>
                </a:solidFill>
                <a:effectLst/>
                <a:latin typeface="Times New Roman" panose="02020603050405020304" pitchFamily="18" charset="0"/>
                <a:cs typeface="Times New Roman" panose="02020603050405020304" pitchFamily="18" charset="0"/>
              </a:rPr>
              <a:t> inference </a:t>
            </a:r>
            <a:r>
              <a:rPr lang="en-US" b="0" i="0" dirty="0" err="1">
                <a:solidFill>
                  <a:srgbClr val="1B1B1B"/>
                </a:solidFill>
                <a:effectLst/>
                <a:latin typeface="Times New Roman" panose="02020603050405020304" pitchFamily="18" charset="0"/>
                <a:cs typeface="Times New Roman" panose="02020603050405020304" pitchFamily="18" charset="0"/>
              </a:rPr>
              <a:t>nhanh</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chóng</a:t>
            </a:r>
            <a:endParaRPr lang="en-US" dirty="0">
              <a:solidFill>
                <a:srgbClr val="1B1B1B"/>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b="0" i="0" dirty="0" err="1">
                <a:solidFill>
                  <a:srgbClr val="1B1B1B"/>
                </a:solidFill>
                <a:effectLst/>
                <a:latin typeface="Times New Roman" panose="02020603050405020304" pitchFamily="18" charset="0"/>
                <a:cs typeface="Times New Roman" panose="02020603050405020304" pitchFamily="18" charset="0"/>
              </a:rPr>
              <a:t>Dễ</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dàng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cài</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đặt</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và</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triển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khai</a:t>
            </a:r>
            <a:endParaRPr lang="en-US" b="0" i="0" dirty="0">
              <a:solidFill>
                <a:srgbClr val="1B1B1B"/>
              </a:solidFill>
              <a:effectLst/>
              <a:latin typeface="Times New Roman" panose="02020603050405020304" pitchFamily="18" charset="0"/>
              <a:cs typeface="Times New Roman" panose="02020603050405020304" pitchFamily="18" charset="0"/>
            </a:endParaRPr>
          </a:p>
          <a:p>
            <a:pPr marL="342900" indent="-342900">
              <a:buFont typeface="+mj-lt"/>
              <a:buAutoNum type="arabicPeriod"/>
            </a:pPr>
            <a:r>
              <a:rPr lang="en-US" b="0" i="0" dirty="0" err="1">
                <a:solidFill>
                  <a:srgbClr val="1B1B1B"/>
                </a:solidFill>
                <a:effectLst/>
                <a:latin typeface="Times New Roman" panose="02020603050405020304" pitchFamily="18" charset="0"/>
                <a:cs typeface="Times New Roman" panose="02020603050405020304" pitchFamily="18" charset="0"/>
              </a:rPr>
              <a:t>Mã</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nguồn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mở</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và</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miễn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phí</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570B50C-A566-2F03-2B28-CC1862168E6D}"/>
              </a:ext>
            </a:extLst>
          </p:cNvPr>
          <p:cNvSpPr txBox="1"/>
          <p:nvPr/>
        </p:nvSpPr>
        <p:spPr>
          <a:xfrm>
            <a:off x="6302188" y="4957482"/>
            <a:ext cx="550433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Ở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b="1" i="0" dirty="0">
                <a:solidFill>
                  <a:srgbClr val="1B1B1B"/>
                </a:solidFill>
                <a:effectLst/>
                <a:latin typeface="Times New Roman" panose="02020603050405020304" pitchFamily="18" charset="0"/>
                <a:cs typeface="Times New Roman" panose="02020603050405020304" pitchFamily="18" charset="0"/>
              </a:rPr>
              <a:t>Human Pose Estimation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367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25CF-4226-EC33-D81D-5937CC519B5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Human Pose Estimation</a:t>
            </a:r>
          </a:p>
        </p:txBody>
      </p:sp>
      <p:sp>
        <p:nvSpPr>
          <p:cNvPr id="3" name="Content Placeholder 2">
            <a:extLst>
              <a:ext uri="{FF2B5EF4-FFF2-40B4-BE49-F238E27FC236}">
                <a16:creationId xmlns:a16="http://schemas.microsoft.com/office/drawing/2014/main" id="{51BDEA7D-20A0-35EB-B331-77EF17AC74B1}"/>
              </a:ext>
            </a:extLst>
          </p:cNvPr>
          <p:cNvSpPr>
            <a:spLocks noGrp="1"/>
          </p:cNvSpPr>
          <p:nvPr>
            <p:ph idx="1"/>
          </p:nvPr>
        </p:nvSpPr>
        <p:spPr/>
        <p:txBody>
          <a:bodyPr/>
          <a:lstStyle/>
          <a:p>
            <a:r>
              <a:rPr lang="vi-VN" b="0" i="0" dirty="0">
                <a:solidFill>
                  <a:srgbClr val="1B1B1B"/>
                </a:solidFill>
                <a:effectLst/>
                <a:latin typeface="+mj-lt"/>
              </a:rPr>
              <a:t>Human Pose Estimation cung cấp một mô hình skeleton 3D cho cả cơ thể, với các khớp quan trọng được định nghĩa sẵn và được nối với nhau để tạo thành khung của người.</a:t>
            </a:r>
            <a:endParaRPr lang="en-US" dirty="0">
              <a:latin typeface="+mj-lt"/>
            </a:endParaRPr>
          </a:p>
        </p:txBody>
      </p:sp>
      <p:pic>
        <p:nvPicPr>
          <p:cNvPr id="5" name="Picture 4">
            <a:extLst>
              <a:ext uri="{FF2B5EF4-FFF2-40B4-BE49-F238E27FC236}">
                <a16:creationId xmlns:a16="http://schemas.microsoft.com/office/drawing/2014/main" id="{95DD793E-72AE-9CF2-C32D-59908611F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554" y="3429000"/>
            <a:ext cx="3219822" cy="2590800"/>
          </a:xfrm>
          <a:prstGeom prst="rect">
            <a:avLst/>
          </a:prstGeom>
        </p:spPr>
      </p:pic>
      <p:sp>
        <p:nvSpPr>
          <p:cNvPr id="6" name="TextBox 5">
            <a:extLst>
              <a:ext uri="{FF2B5EF4-FFF2-40B4-BE49-F238E27FC236}">
                <a16:creationId xmlns:a16="http://schemas.microsoft.com/office/drawing/2014/main" id="{935E7B16-7736-CBE0-D9BF-A3314E44AAF1}"/>
              </a:ext>
            </a:extLst>
          </p:cNvPr>
          <p:cNvSpPr txBox="1"/>
          <p:nvPr/>
        </p:nvSpPr>
        <p:spPr>
          <a:xfrm>
            <a:off x="3907118" y="6230470"/>
            <a:ext cx="3506693" cy="307777"/>
          </a:xfrm>
          <a:prstGeom prst="rect">
            <a:avLst/>
          </a:prstGeom>
          <a:noFill/>
        </p:spPr>
        <p:txBody>
          <a:bodyPr wrap="square" rtlCol="0">
            <a:spAutoFit/>
          </a:bodyPr>
          <a:lstStyle/>
          <a:p>
            <a:r>
              <a:rPr lang="en-US" sz="1400" b="0" i="0" dirty="0">
                <a:solidFill>
                  <a:srgbClr val="1B1B1B"/>
                </a:solidFill>
                <a:effectLst/>
                <a:latin typeface="Times New Roman" panose="02020603050405020304" pitchFamily="18" charset="0"/>
                <a:cs typeface="Times New Roman" panose="02020603050405020304" pitchFamily="18" charset="0"/>
              </a:rPr>
              <a:t>Human Pose Tracking </a:t>
            </a:r>
            <a:r>
              <a:rPr lang="en-US" sz="1400" b="0" i="0" dirty="0" err="1">
                <a:solidFill>
                  <a:srgbClr val="1B1B1B"/>
                </a:solidFill>
                <a:effectLst/>
                <a:latin typeface="Times New Roman" panose="02020603050405020304" pitchFamily="18" charset="0"/>
                <a:cs typeface="Times New Roman" panose="02020603050405020304" pitchFamily="18" charset="0"/>
              </a:rPr>
              <a:t>trong</a:t>
            </a:r>
            <a:r>
              <a:rPr lang="en-US" sz="1400" b="0" i="0" dirty="0">
                <a:solidFill>
                  <a:srgbClr val="1B1B1B"/>
                </a:solidFill>
                <a:effectLst/>
                <a:latin typeface="Times New Roman" panose="02020603050405020304" pitchFamily="18" charset="0"/>
                <a:cs typeface="Times New Roman" panose="02020603050405020304" pitchFamily="18" charset="0"/>
              </a:rPr>
              <a:t> </a:t>
            </a:r>
            <a:r>
              <a:rPr lang="en-US" sz="1400" b="0" i="0" dirty="0" err="1">
                <a:solidFill>
                  <a:srgbClr val="1B1B1B"/>
                </a:solidFill>
                <a:effectLst/>
                <a:latin typeface="Times New Roman" panose="02020603050405020304" pitchFamily="18" charset="0"/>
                <a:cs typeface="Times New Roman" panose="02020603050405020304" pitchFamily="18" charset="0"/>
              </a:rPr>
              <a:t>môi</a:t>
            </a:r>
            <a:r>
              <a:rPr lang="en-US" sz="1400" b="0" i="0" dirty="0">
                <a:solidFill>
                  <a:srgbClr val="1B1B1B"/>
                </a:solidFill>
                <a:effectLst/>
                <a:latin typeface="Times New Roman" panose="02020603050405020304" pitchFamily="18" charset="0"/>
                <a:cs typeface="Times New Roman" panose="02020603050405020304" pitchFamily="18" charset="0"/>
              </a:rPr>
              <a:t> </a:t>
            </a:r>
            <a:r>
              <a:rPr lang="en-US" sz="1400" b="0" i="0" dirty="0" err="1">
                <a:solidFill>
                  <a:srgbClr val="1B1B1B"/>
                </a:solidFill>
                <a:effectLst/>
                <a:latin typeface="Times New Roman" panose="02020603050405020304" pitchFamily="18" charset="0"/>
                <a:cs typeface="Times New Roman" panose="02020603050405020304" pitchFamily="18" charset="0"/>
              </a:rPr>
              <a:t>trường</a:t>
            </a:r>
            <a:r>
              <a:rPr lang="en-US" sz="1400" b="0" i="0" dirty="0">
                <a:solidFill>
                  <a:srgbClr val="1B1B1B"/>
                </a:solidFill>
                <a:effectLst/>
                <a:latin typeface="Times New Roman" panose="02020603050405020304" pitchFamily="18" charset="0"/>
                <a:cs typeface="Times New Roman" panose="02020603050405020304" pitchFamily="18" charset="0"/>
              </a:rPr>
              <a:t> 3D</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5567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10F5-8866-9A80-180E-A0A99CD6E4F7}"/>
              </a:ext>
            </a:extLst>
          </p:cNvPr>
          <p:cNvSpPr>
            <a:spLocks noGrp="1"/>
          </p:cNvSpPr>
          <p:nvPr>
            <p:ph type="title"/>
          </p:nvPr>
        </p:nvSpPr>
        <p:spPr/>
        <p:txBody>
          <a:bodyPr/>
          <a:lstStyle/>
          <a:p>
            <a:r>
              <a:rPr lang="en-US" dirty="0"/>
              <a:t>Pose Landmark Model</a:t>
            </a:r>
          </a:p>
        </p:txBody>
      </p:sp>
      <p:pic>
        <p:nvPicPr>
          <p:cNvPr id="4098" name="Picture 2">
            <a:extLst>
              <a:ext uri="{FF2B5EF4-FFF2-40B4-BE49-F238E27FC236}">
                <a16:creationId xmlns:a16="http://schemas.microsoft.com/office/drawing/2014/main" id="{9124D0A4-4A78-D92C-C0C5-591FB7A3AA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5624" y="2468032"/>
            <a:ext cx="5422935" cy="3416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03B67F-A00C-0855-3989-9A7DFA6A2B68}"/>
              </a:ext>
            </a:extLst>
          </p:cNvPr>
          <p:cNvSpPr txBox="1"/>
          <p:nvPr/>
        </p:nvSpPr>
        <p:spPr>
          <a:xfrm>
            <a:off x="8220635" y="2468032"/>
            <a:ext cx="3630706" cy="2031325"/>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Mediapipe</a:t>
            </a:r>
            <a:r>
              <a:rPr lang="en-US" dirty="0">
                <a:latin typeface="Times New Roman" panose="02020603050405020304" pitchFamily="18" charset="0"/>
                <a:cs typeface="Times New Roman" panose="02020603050405020304" pitchFamily="18" charset="0"/>
              </a:rPr>
              <a:t> pose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33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F63F2412-B784-980A-1F34-5E70ACE45AAA}"/>
              </a:ext>
            </a:extLst>
          </p:cNvPr>
          <p:cNvPicPr>
            <a:picLocks noChangeAspect="1"/>
          </p:cNvPicPr>
          <p:nvPr/>
        </p:nvPicPr>
        <p:blipFill>
          <a:blip r:embed="rId3"/>
          <a:stretch>
            <a:fillRect/>
          </a:stretch>
        </p:blipFill>
        <p:spPr>
          <a:xfrm>
            <a:off x="355004" y="2468032"/>
            <a:ext cx="2118544" cy="3416300"/>
          </a:xfrm>
          <a:prstGeom prst="rect">
            <a:avLst/>
          </a:prstGeom>
        </p:spPr>
      </p:pic>
    </p:spTree>
    <p:extLst>
      <p:ext uri="{BB962C8B-B14F-4D97-AF65-F5344CB8AC3E}">
        <p14:creationId xmlns:p14="http://schemas.microsoft.com/office/powerpoint/2010/main" val="3714811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6A65-A27C-6F51-263F-A6709D950615}"/>
              </a:ext>
            </a:extLst>
          </p:cNvPr>
          <p:cNvSpPr>
            <a:spLocks noGrp="1"/>
          </p:cNvSpPr>
          <p:nvPr>
            <p:ph type="title"/>
          </p:nvPr>
        </p:nvSpPr>
        <p:spPr/>
        <p:txBody>
          <a:bodyPr/>
          <a:lstStyle/>
          <a:p>
            <a:r>
              <a:rPr lang="en-US" dirty="0"/>
              <a:t>RNN (</a:t>
            </a:r>
            <a:r>
              <a:rPr lang="en-US" dirty="0" err="1"/>
              <a:t>Mạng</a:t>
            </a:r>
            <a:r>
              <a:rPr lang="en-US" dirty="0"/>
              <a:t> neural </a:t>
            </a:r>
            <a:r>
              <a:rPr lang="en-US" dirty="0" err="1"/>
              <a:t>hồi</a:t>
            </a:r>
            <a:r>
              <a:rPr lang="en-US" dirty="0"/>
              <a:t> </a:t>
            </a:r>
            <a:r>
              <a:rPr lang="en-US" dirty="0" err="1"/>
              <a:t>quy</a:t>
            </a:r>
            <a:r>
              <a:rPr lang="en-US" dirty="0"/>
              <a:t>)</a:t>
            </a:r>
          </a:p>
        </p:txBody>
      </p:sp>
      <p:pic>
        <p:nvPicPr>
          <p:cNvPr id="6146" name="Picture 2">
            <a:extLst>
              <a:ext uri="{FF2B5EF4-FFF2-40B4-BE49-F238E27FC236}">
                <a16:creationId xmlns:a16="http://schemas.microsoft.com/office/drawing/2014/main" id="{F68E0AF3-F70C-BA79-7238-A2D5E18EC2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5700" y="2798529"/>
            <a:ext cx="8824913" cy="302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124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A845-A1DA-1603-EB9C-56638C307E65}"/>
              </a:ext>
            </a:extLst>
          </p:cNvPr>
          <p:cNvSpPr>
            <a:spLocks noGrp="1"/>
          </p:cNvSpPr>
          <p:nvPr>
            <p:ph type="title"/>
          </p:nvPr>
        </p:nvSpPr>
        <p:spPr/>
        <p:txBody>
          <a:bodyPr/>
          <a:lstStyle/>
          <a:p>
            <a:r>
              <a:rPr lang="en-US" dirty="0"/>
              <a:t>RNN (</a:t>
            </a:r>
            <a:r>
              <a:rPr lang="en-US" dirty="0" err="1"/>
              <a:t>Mạng</a:t>
            </a:r>
            <a:r>
              <a:rPr lang="en-US" dirty="0"/>
              <a:t> neural </a:t>
            </a:r>
            <a:r>
              <a:rPr lang="en-US" dirty="0" err="1"/>
              <a:t>hồi</a:t>
            </a:r>
            <a:r>
              <a:rPr lang="en-US" dirty="0"/>
              <a:t> </a:t>
            </a:r>
            <a:r>
              <a:rPr lang="en-US" dirty="0" err="1"/>
              <a:t>quy</a:t>
            </a:r>
            <a:r>
              <a:rPr lang="en-US" dirty="0"/>
              <a:t>)</a:t>
            </a:r>
          </a:p>
        </p:txBody>
      </p:sp>
      <p:sp>
        <p:nvSpPr>
          <p:cNvPr id="3" name="Content Placeholder 2">
            <a:extLst>
              <a:ext uri="{FF2B5EF4-FFF2-40B4-BE49-F238E27FC236}">
                <a16:creationId xmlns:a16="http://schemas.microsoft.com/office/drawing/2014/main" id="{86C6ACCF-1029-C8B6-666D-F10BAD203DD6}"/>
              </a:ext>
            </a:extLst>
          </p:cNvPr>
          <p:cNvSpPr>
            <a:spLocks noGrp="1"/>
          </p:cNvSpPr>
          <p:nvPr>
            <p:ph idx="1"/>
          </p:nvPr>
        </p:nvSpPr>
        <p:spPr/>
        <p:txBody>
          <a:bodyPr/>
          <a:lstStyle/>
          <a:p>
            <a:r>
              <a:rPr lang="vi-VN" b="0" i="0" dirty="0">
                <a:solidFill>
                  <a:srgbClr val="000000"/>
                </a:solidFill>
                <a:effectLst/>
                <a:latin typeface="+mj-lt"/>
                <a:cs typeface="Helvetica" panose="020B0604020202020204" pitchFamily="34" charset="0"/>
              </a:rPr>
              <a:t>Ý tưởng chính của RNN (Recurrent Neural Network) là sử dụng chuỗi các thông tin. Trong các mạng nơ-ron truyền thống tất cả các đầu vào và cả đầu ra là độc lập với nhau. Tức là chúng không liên kết thành chuỗi với nhau. Nhưng các mô hình này không phù hợp trong rất nhiều bài toán. Ví dụ, nếu muốn đoán từ tiếp theo có thể xuất hiện trong một câu thì ta cũng cần biết các từ trước đó xuất hiện lần lượt thế nào ? RNN được gọi là hồi quy (Recurrent) bởi lẽ chúng thực hiện cùng một tác vụ cho tất cả các phần tử của một chuỗi với đầu ra phụ thuộc vào cả các phép tính trước đó. Nói cách khác, RNN có khả năng nhớ các thông tin được tính toán trước đó. </a:t>
            </a:r>
            <a:endParaRPr lang="en-US" dirty="0">
              <a:latin typeface="+mj-lt"/>
              <a:cs typeface="Helvetica" panose="020B0604020202020204" pitchFamily="34" charset="0"/>
            </a:endParaRPr>
          </a:p>
        </p:txBody>
      </p:sp>
    </p:spTree>
    <p:extLst>
      <p:ext uri="{BB962C8B-B14F-4D97-AF65-F5344CB8AC3E}">
        <p14:creationId xmlns:p14="http://schemas.microsoft.com/office/powerpoint/2010/main" val="2736686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EED6-5329-D15B-FC0B-3BEAE722063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RNN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neural </a:t>
            </a:r>
            <a:r>
              <a:rPr lang="en-US" dirty="0" err="1">
                <a:latin typeface="Times New Roman" panose="02020603050405020304" pitchFamily="18" charset="0"/>
                <a:cs typeface="Times New Roman" panose="02020603050405020304" pitchFamily="18" charset="0"/>
              </a:rPr>
              <a:t>hồi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a:t>
            </a:r>
          </a:p>
        </p:txBody>
      </p:sp>
      <p:graphicFrame>
        <p:nvGraphicFramePr>
          <p:cNvPr id="5" name="Table 5">
            <a:extLst>
              <a:ext uri="{FF2B5EF4-FFF2-40B4-BE49-F238E27FC236}">
                <a16:creationId xmlns:a16="http://schemas.microsoft.com/office/drawing/2014/main" id="{52E7CE2F-4076-A2F0-3435-15C8BE5DB1ED}"/>
              </a:ext>
            </a:extLst>
          </p:cNvPr>
          <p:cNvGraphicFramePr>
            <a:graphicFrameLocks noGrp="1"/>
          </p:cNvGraphicFramePr>
          <p:nvPr>
            <p:extLst>
              <p:ext uri="{D42A27DB-BD31-4B8C-83A1-F6EECF244321}">
                <p14:modId xmlns:p14="http://schemas.microsoft.com/office/powerpoint/2010/main" val="2951635138"/>
              </p:ext>
            </p:extLst>
          </p:nvPr>
        </p:nvGraphicFramePr>
        <p:xfrm>
          <a:off x="436281" y="2844300"/>
          <a:ext cx="3086848" cy="2435911"/>
        </p:xfrm>
        <a:graphic>
          <a:graphicData uri="http://schemas.openxmlformats.org/drawingml/2006/table">
            <a:tbl>
              <a:tblPr firstRow="1" bandRow="1">
                <a:tableStyleId>{2D5ABB26-0587-4C30-8999-92F81FD0307C}</a:tableStyleId>
              </a:tblPr>
              <a:tblGrid>
                <a:gridCol w="771712">
                  <a:extLst>
                    <a:ext uri="{9D8B030D-6E8A-4147-A177-3AD203B41FA5}">
                      <a16:colId xmlns:a16="http://schemas.microsoft.com/office/drawing/2014/main" val="561997567"/>
                    </a:ext>
                  </a:extLst>
                </a:gridCol>
                <a:gridCol w="771712">
                  <a:extLst>
                    <a:ext uri="{9D8B030D-6E8A-4147-A177-3AD203B41FA5}">
                      <a16:colId xmlns:a16="http://schemas.microsoft.com/office/drawing/2014/main" val="882998561"/>
                    </a:ext>
                  </a:extLst>
                </a:gridCol>
                <a:gridCol w="771712">
                  <a:extLst>
                    <a:ext uri="{9D8B030D-6E8A-4147-A177-3AD203B41FA5}">
                      <a16:colId xmlns:a16="http://schemas.microsoft.com/office/drawing/2014/main" val="3473941857"/>
                    </a:ext>
                  </a:extLst>
                </a:gridCol>
                <a:gridCol w="771712">
                  <a:extLst>
                    <a:ext uri="{9D8B030D-6E8A-4147-A177-3AD203B41FA5}">
                      <a16:colId xmlns:a16="http://schemas.microsoft.com/office/drawing/2014/main" val="4091702754"/>
                    </a:ext>
                  </a:extLst>
                </a:gridCol>
              </a:tblGrid>
              <a:tr h="2435911">
                <a:tc>
                  <a:txBody>
                    <a:bodyPr/>
                    <a:lstStyle/>
                    <a:p>
                      <a:r>
                        <a:rPr lang="en-US" i="0" dirty="0"/>
                        <a:t>Data1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Data4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5116984"/>
                  </a:ext>
                </a:extLst>
              </a:tr>
            </a:tbl>
          </a:graphicData>
        </a:graphic>
      </p:graphicFrame>
      <p:sp>
        <p:nvSpPr>
          <p:cNvPr id="8" name="Rectangle 7">
            <a:extLst>
              <a:ext uri="{FF2B5EF4-FFF2-40B4-BE49-F238E27FC236}">
                <a16:creationId xmlns:a16="http://schemas.microsoft.com/office/drawing/2014/main" id="{CFD2CAE0-106C-9F48-40A2-C4D992A155F3}"/>
              </a:ext>
            </a:extLst>
          </p:cNvPr>
          <p:cNvSpPr/>
          <p:nvPr/>
        </p:nvSpPr>
        <p:spPr>
          <a:xfrm>
            <a:off x="5065059" y="2339788"/>
            <a:ext cx="1237129" cy="37831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0863FDA-A884-2BD0-A0AE-D55D15C3B961}"/>
              </a:ext>
            </a:extLst>
          </p:cNvPr>
          <p:cNvSpPr/>
          <p:nvPr/>
        </p:nvSpPr>
        <p:spPr>
          <a:xfrm>
            <a:off x="5360893" y="2454085"/>
            <a:ext cx="645459" cy="6544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BB43460-0F8D-5A37-CA35-58F84069D25E}"/>
              </a:ext>
            </a:extLst>
          </p:cNvPr>
          <p:cNvSpPr/>
          <p:nvPr/>
        </p:nvSpPr>
        <p:spPr>
          <a:xfrm>
            <a:off x="5360893" y="3334493"/>
            <a:ext cx="645459" cy="6544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4DBF79-3FB8-94A4-68B5-8630839D954C}"/>
              </a:ext>
            </a:extLst>
          </p:cNvPr>
          <p:cNvSpPr/>
          <p:nvPr/>
        </p:nvSpPr>
        <p:spPr>
          <a:xfrm>
            <a:off x="5360893" y="4320861"/>
            <a:ext cx="645459" cy="6544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2227754-EE81-4EE9-DFF0-1B67F23925FF}"/>
              </a:ext>
            </a:extLst>
          </p:cNvPr>
          <p:cNvSpPr/>
          <p:nvPr/>
        </p:nvSpPr>
        <p:spPr>
          <a:xfrm>
            <a:off x="5360893" y="5221877"/>
            <a:ext cx="645459" cy="6544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4FE8C79-D551-4D56-BA44-1E7A6D93EAB6}"/>
              </a:ext>
            </a:extLst>
          </p:cNvPr>
          <p:cNvCxnSpPr/>
          <p:nvPr/>
        </p:nvCxnSpPr>
        <p:spPr>
          <a:xfrm>
            <a:off x="3621741" y="3988917"/>
            <a:ext cx="1174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BC045F-000F-F7D3-41DB-8085822CA8D7}"/>
              </a:ext>
            </a:extLst>
          </p:cNvPr>
          <p:cNvCxnSpPr/>
          <p:nvPr/>
        </p:nvCxnSpPr>
        <p:spPr>
          <a:xfrm flipH="1">
            <a:off x="568960" y="4975285"/>
            <a:ext cx="243840" cy="901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9E4839-28CC-413A-E0DB-5BDF5FE23678}"/>
              </a:ext>
            </a:extLst>
          </p:cNvPr>
          <p:cNvSpPr txBox="1"/>
          <p:nvPr/>
        </p:nvSpPr>
        <p:spPr>
          <a:xfrm>
            <a:off x="243840" y="5876301"/>
            <a:ext cx="1148080" cy="369332"/>
          </a:xfrm>
          <a:prstGeom prst="rect">
            <a:avLst/>
          </a:prstGeom>
          <a:noFill/>
          <a:ln>
            <a:solidFill>
              <a:schemeClr val="tx1">
                <a:lumMod val="85000"/>
                <a:lumOff val="15000"/>
              </a:schemeClr>
            </a:solidFill>
          </a:ln>
        </p:spPr>
        <p:txBody>
          <a:bodyPr wrap="square" rtlCol="0">
            <a:spAutoFit/>
          </a:bodyPr>
          <a:lstStyle/>
          <a:p>
            <a:r>
              <a:rPr lang="en-US" dirty="0"/>
              <a:t>Step1</a:t>
            </a:r>
          </a:p>
        </p:txBody>
      </p:sp>
      <p:cxnSp>
        <p:nvCxnSpPr>
          <p:cNvPr id="23" name="Straight Arrow Connector 22">
            <a:extLst>
              <a:ext uri="{FF2B5EF4-FFF2-40B4-BE49-F238E27FC236}">
                <a16:creationId xmlns:a16="http://schemas.microsoft.com/office/drawing/2014/main" id="{0518208F-9910-DDD1-17E3-64F006844CD4}"/>
              </a:ext>
            </a:extLst>
          </p:cNvPr>
          <p:cNvCxnSpPr>
            <a:cxnSpLocks/>
          </p:cNvCxnSpPr>
          <p:nvPr/>
        </p:nvCxnSpPr>
        <p:spPr>
          <a:xfrm flipV="1">
            <a:off x="1351878" y="5384800"/>
            <a:ext cx="3444240" cy="67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05129E4C-FA35-2B61-9507-CEFEEE5A8729}"/>
              </a:ext>
            </a:extLst>
          </p:cNvPr>
          <p:cNvSpPr/>
          <p:nvPr/>
        </p:nvSpPr>
        <p:spPr>
          <a:xfrm>
            <a:off x="5065059" y="5384800"/>
            <a:ext cx="2479040" cy="13208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265828B2-9DB1-DFBE-B78A-607880F58DE8}"/>
              </a:ext>
            </a:extLst>
          </p:cNvPr>
          <p:cNvSpPr txBox="1"/>
          <p:nvPr/>
        </p:nvSpPr>
        <p:spPr>
          <a:xfrm>
            <a:off x="6970059" y="6060967"/>
            <a:ext cx="1148080" cy="369332"/>
          </a:xfrm>
          <a:prstGeom prst="rect">
            <a:avLst/>
          </a:prstGeom>
          <a:noFill/>
          <a:ln>
            <a:solidFill>
              <a:schemeClr val="tx1">
                <a:lumMod val="85000"/>
                <a:lumOff val="15000"/>
              </a:schemeClr>
            </a:solidFill>
          </a:ln>
        </p:spPr>
        <p:txBody>
          <a:bodyPr wrap="square" rtlCol="0">
            <a:spAutoFit/>
          </a:bodyPr>
          <a:lstStyle/>
          <a:p>
            <a:r>
              <a:rPr lang="en-US" dirty="0"/>
              <a:t>Output1</a:t>
            </a:r>
          </a:p>
        </p:txBody>
      </p:sp>
      <p:sp>
        <p:nvSpPr>
          <p:cNvPr id="27" name="TextBox 26">
            <a:extLst>
              <a:ext uri="{FF2B5EF4-FFF2-40B4-BE49-F238E27FC236}">
                <a16:creationId xmlns:a16="http://schemas.microsoft.com/office/drawing/2014/main" id="{DBAFC186-314C-4E34-38F8-500D57C46E07}"/>
              </a:ext>
            </a:extLst>
          </p:cNvPr>
          <p:cNvSpPr txBox="1"/>
          <p:nvPr/>
        </p:nvSpPr>
        <p:spPr>
          <a:xfrm>
            <a:off x="1526989" y="6245633"/>
            <a:ext cx="1148080" cy="369332"/>
          </a:xfrm>
          <a:prstGeom prst="rect">
            <a:avLst/>
          </a:prstGeom>
          <a:noFill/>
          <a:ln>
            <a:solidFill>
              <a:schemeClr val="tx1">
                <a:lumMod val="85000"/>
                <a:lumOff val="15000"/>
              </a:schemeClr>
            </a:solidFill>
          </a:ln>
        </p:spPr>
        <p:txBody>
          <a:bodyPr wrap="square" rtlCol="0">
            <a:spAutoFit/>
          </a:bodyPr>
          <a:lstStyle/>
          <a:p>
            <a:r>
              <a:rPr lang="en-US" dirty="0"/>
              <a:t>Step2</a:t>
            </a:r>
          </a:p>
        </p:txBody>
      </p:sp>
      <p:sp>
        <p:nvSpPr>
          <p:cNvPr id="28" name="TextBox 27">
            <a:extLst>
              <a:ext uri="{FF2B5EF4-FFF2-40B4-BE49-F238E27FC236}">
                <a16:creationId xmlns:a16="http://schemas.microsoft.com/office/drawing/2014/main" id="{7C711191-C145-A632-5A56-6A1747BF4EE3}"/>
              </a:ext>
            </a:extLst>
          </p:cNvPr>
          <p:cNvSpPr txBox="1"/>
          <p:nvPr/>
        </p:nvSpPr>
        <p:spPr>
          <a:xfrm>
            <a:off x="3009004" y="6245633"/>
            <a:ext cx="1148080" cy="369332"/>
          </a:xfrm>
          <a:prstGeom prst="rect">
            <a:avLst/>
          </a:prstGeom>
          <a:noFill/>
          <a:ln>
            <a:solidFill>
              <a:schemeClr val="tx1">
                <a:lumMod val="85000"/>
                <a:lumOff val="15000"/>
              </a:schemeClr>
            </a:solidFill>
          </a:ln>
        </p:spPr>
        <p:txBody>
          <a:bodyPr wrap="square" rtlCol="0">
            <a:spAutoFit/>
          </a:bodyPr>
          <a:lstStyle/>
          <a:p>
            <a:r>
              <a:rPr lang="en-US" dirty="0"/>
              <a:t>Output1</a:t>
            </a:r>
          </a:p>
        </p:txBody>
      </p:sp>
      <p:sp>
        <p:nvSpPr>
          <p:cNvPr id="30" name="TextBox 29">
            <a:extLst>
              <a:ext uri="{FF2B5EF4-FFF2-40B4-BE49-F238E27FC236}">
                <a16:creationId xmlns:a16="http://schemas.microsoft.com/office/drawing/2014/main" id="{E41C08C3-D24A-8096-80DB-8139FDEBDAFC}"/>
              </a:ext>
            </a:extLst>
          </p:cNvPr>
          <p:cNvSpPr txBox="1"/>
          <p:nvPr/>
        </p:nvSpPr>
        <p:spPr>
          <a:xfrm>
            <a:off x="2675069" y="6245633"/>
            <a:ext cx="333935" cy="369332"/>
          </a:xfrm>
          <a:prstGeom prst="rect">
            <a:avLst/>
          </a:prstGeom>
          <a:noFill/>
        </p:spPr>
        <p:txBody>
          <a:bodyPr wrap="square" rtlCol="0">
            <a:spAutoFit/>
          </a:bodyPr>
          <a:lstStyle/>
          <a:p>
            <a:r>
              <a:rPr lang="en-US" dirty="0"/>
              <a:t>+</a:t>
            </a:r>
          </a:p>
        </p:txBody>
      </p:sp>
      <p:cxnSp>
        <p:nvCxnSpPr>
          <p:cNvPr id="5120" name="Straight Arrow Connector 5119">
            <a:extLst>
              <a:ext uri="{FF2B5EF4-FFF2-40B4-BE49-F238E27FC236}">
                <a16:creationId xmlns:a16="http://schemas.microsoft.com/office/drawing/2014/main" id="{37CCDFFA-E787-9281-EFBB-437BFC58B269}"/>
              </a:ext>
            </a:extLst>
          </p:cNvPr>
          <p:cNvCxnSpPr>
            <a:endCxn id="27" idx="0"/>
          </p:cNvCxnSpPr>
          <p:nvPr/>
        </p:nvCxnSpPr>
        <p:spPr>
          <a:xfrm>
            <a:off x="1526989" y="5080000"/>
            <a:ext cx="574040" cy="1165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23" name="Straight Arrow Connector 5122">
            <a:extLst>
              <a:ext uri="{FF2B5EF4-FFF2-40B4-BE49-F238E27FC236}">
                <a16:creationId xmlns:a16="http://schemas.microsoft.com/office/drawing/2014/main" id="{0A0362E8-99CA-7D02-E469-6E195C9FF71D}"/>
              </a:ext>
            </a:extLst>
          </p:cNvPr>
          <p:cNvCxnSpPr/>
          <p:nvPr/>
        </p:nvCxnSpPr>
        <p:spPr>
          <a:xfrm flipV="1">
            <a:off x="4157084" y="5791200"/>
            <a:ext cx="639034" cy="454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24" name="TextBox 5123">
            <a:extLst>
              <a:ext uri="{FF2B5EF4-FFF2-40B4-BE49-F238E27FC236}">
                <a16:creationId xmlns:a16="http://schemas.microsoft.com/office/drawing/2014/main" id="{D6128DA6-D81B-92DC-AD85-8214FDDEDC5E}"/>
              </a:ext>
            </a:extLst>
          </p:cNvPr>
          <p:cNvSpPr txBox="1"/>
          <p:nvPr/>
        </p:nvSpPr>
        <p:spPr>
          <a:xfrm>
            <a:off x="7355840" y="2444991"/>
            <a:ext cx="4399879"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B1 : Step 1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output 1</a:t>
            </a:r>
          </a:p>
          <a:p>
            <a:r>
              <a:rPr lang="en-US" dirty="0">
                <a:latin typeface="Times New Roman" panose="02020603050405020304" pitchFamily="18" charset="0"/>
                <a:cs typeface="Times New Roman" panose="02020603050405020304" pitchFamily="18" charset="0"/>
              </a:rPr>
              <a:t>B2 : Step 2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Output1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output 2</a:t>
            </a:r>
          </a:p>
          <a:p>
            <a:r>
              <a:rPr lang="en-US" dirty="0">
                <a:latin typeface="Times New Roman" panose="02020603050405020304" pitchFamily="18" charset="0"/>
                <a:cs typeface="Times New Roman" panose="02020603050405020304" pitchFamily="18" charset="0"/>
              </a:rPr>
              <a:t>B3 :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thúc</a:t>
            </a:r>
            <a:endParaRPr lang="en-US" dirty="0">
              <a:latin typeface="Times New Roman" panose="02020603050405020304" pitchFamily="18" charset="0"/>
              <a:cs typeface="Times New Roman" panose="02020603050405020304" pitchFamily="18" charset="0"/>
            </a:endParaRPr>
          </a:p>
        </p:txBody>
      </p:sp>
      <p:sp>
        <p:nvSpPr>
          <p:cNvPr id="5125" name="TextBox 5124">
            <a:extLst>
              <a:ext uri="{FF2B5EF4-FFF2-40B4-BE49-F238E27FC236}">
                <a16:creationId xmlns:a16="http://schemas.microsoft.com/office/drawing/2014/main" id="{DBBB41EB-910A-7F34-83F6-5978D75AC430}"/>
              </a:ext>
            </a:extLst>
          </p:cNvPr>
          <p:cNvSpPr txBox="1"/>
          <p:nvPr/>
        </p:nvSpPr>
        <p:spPr>
          <a:xfrm>
            <a:off x="7376367" y="3770910"/>
            <a:ext cx="4399879" cy="1754326"/>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1 frame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timestep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timestep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9739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171</TotalTime>
  <Words>826</Words>
  <Application>Microsoft Office PowerPoint</Application>
  <PresentationFormat>Widescreen</PresentationFormat>
  <Paragraphs>67</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Times New Roman</vt:lpstr>
      <vt:lpstr>Wingdings 3</vt:lpstr>
      <vt:lpstr>Ion Boardroom</vt:lpstr>
      <vt:lpstr>Xây dựng hệ thống nhận dạng cử chỉ cơ thể </vt:lpstr>
      <vt:lpstr>Giới thiệu bài toán</vt:lpstr>
      <vt:lpstr>OpenCV</vt:lpstr>
      <vt:lpstr>MediaPipe</vt:lpstr>
      <vt:lpstr>Human Pose Estimation</vt:lpstr>
      <vt:lpstr>Pose Landmark Model</vt:lpstr>
      <vt:lpstr>RNN (Mạng neural hồi quy)</vt:lpstr>
      <vt:lpstr>RNN (Mạng neural hồi quy)</vt:lpstr>
      <vt:lpstr>RNN (Mạng neural hồi quy)</vt:lpstr>
      <vt:lpstr>LSTM (Long Short Term Memory netwrok)</vt:lpstr>
      <vt:lpstr>Phương pháp phân loại sử dụng video Pose Detection và LSTM</vt:lpstr>
      <vt:lpstr>PowerPoint Presentation</vt:lpstr>
      <vt:lpstr>Train model</vt:lpstr>
      <vt:lpstr>Tạo data</vt:lpstr>
      <vt:lpstr>Lưu dữ liệu vào file </vt:lpstr>
      <vt:lpstr>Train model</vt:lpstr>
      <vt:lpstr>Train model</vt:lpstr>
      <vt:lpstr>PowerPoint Presentation</vt:lpstr>
      <vt:lpstr>Nhận diện hành vi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Nhận diện hành vi con người </dc:title>
  <dc:creator>Cuong</dc:creator>
  <cp:lastModifiedBy>Cuong</cp:lastModifiedBy>
  <cp:revision>4</cp:revision>
  <dcterms:created xsi:type="dcterms:W3CDTF">2022-11-22T14:52:31Z</dcterms:created>
  <dcterms:modified xsi:type="dcterms:W3CDTF">2022-11-22T19:29:10Z</dcterms:modified>
</cp:coreProperties>
</file>